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9" r:id="rId2"/>
    <p:sldMasterId id="2147483729" r:id="rId3"/>
    <p:sldMasterId id="2147483738" r:id="rId4"/>
    <p:sldMasterId id="2147483755" r:id="rId5"/>
    <p:sldMasterId id="2147483791" r:id="rId6"/>
    <p:sldMasterId id="2147483796" r:id="rId7"/>
    <p:sldMasterId id="2147483806" r:id="rId8"/>
    <p:sldMasterId id="2147483811" r:id="rId9"/>
    <p:sldMasterId id="2147483818" r:id="rId10"/>
    <p:sldMasterId id="2147483831" r:id="rId11"/>
  </p:sldMasterIdLst>
  <p:notesMasterIdLst>
    <p:notesMasterId r:id="rId45"/>
  </p:notesMasterIdLst>
  <p:sldIdLst>
    <p:sldId id="256" r:id="rId12"/>
    <p:sldId id="504" r:id="rId13"/>
    <p:sldId id="2147308911" r:id="rId14"/>
    <p:sldId id="2147308935" r:id="rId15"/>
    <p:sldId id="2147308973" r:id="rId16"/>
    <p:sldId id="740" r:id="rId17"/>
    <p:sldId id="2147308974" r:id="rId18"/>
    <p:sldId id="437" r:id="rId19"/>
    <p:sldId id="438" r:id="rId20"/>
    <p:sldId id="439" r:id="rId21"/>
    <p:sldId id="440" r:id="rId22"/>
    <p:sldId id="441" r:id="rId23"/>
    <p:sldId id="442" r:id="rId24"/>
    <p:sldId id="443" r:id="rId25"/>
    <p:sldId id="444" r:id="rId26"/>
    <p:sldId id="445" r:id="rId27"/>
    <p:sldId id="446" r:id="rId28"/>
    <p:sldId id="447" r:id="rId29"/>
    <p:sldId id="448" r:id="rId30"/>
    <p:sldId id="449" r:id="rId31"/>
    <p:sldId id="450" r:id="rId32"/>
    <p:sldId id="2147308975" r:id="rId33"/>
    <p:sldId id="2147308969" r:id="rId34"/>
    <p:sldId id="1867" r:id="rId35"/>
    <p:sldId id="2147308910" r:id="rId36"/>
    <p:sldId id="2147308977" r:id="rId37"/>
    <p:sldId id="494" r:id="rId38"/>
    <p:sldId id="2147308971" r:id="rId39"/>
    <p:sldId id="426" r:id="rId40"/>
    <p:sldId id="2147308978" r:id="rId41"/>
    <p:sldId id="655" r:id="rId42"/>
    <p:sldId id="2147308976" r:id="rId43"/>
    <p:sldId id="373" r:id="rId4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4AE4BC-B66C-4C75-813A-C55C80C338C9}">
          <p14:sldIdLst>
            <p14:sldId id="256"/>
            <p14:sldId id="504"/>
            <p14:sldId id="2147308911"/>
            <p14:sldId id="2147308935"/>
            <p14:sldId id="2147308973"/>
            <p14:sldId id="740"/>
            <p14:sldId id="2147308974"/>
            <p14:sldId id="437"/>
            <p14:sldId id="438"/>
            <p14:sldId id="439"/>
            <p14:sldId id="440"/>
            <p14:sldId id="441"/>
            <p14:sldId id="442"/>
            <p14:sldId id="443"/>
            <p14:sldId id="444"/>
            <p14:sldId id="445"/>
            <p14:sldId id="446"/>
            <p14:sldId id="447"/>
            <p14:sldId id="448"/>
            <p14:sldId id="449"/>
            <p14:sldId id="450"/>
            <p14:sldId id="2147308975"/>
            <p14:sldId id="2147308969"/>
            <p14:sldId id="1867"/>
            <p14:sldId id="2147308910"/>
            <p14:sldId id="2147308977"/>
            <p14:sldId id="494"/>
            <p14:sldId id="2147308971"/>
            <p14:sldId id="426"/>
            <p14:sldId id="2147308978"/>
            <p14:sldId id="655"/>
            <p14:sldId id="2147308976"/>
            <p14:sldId id="37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A5BC7-1F6C-4DE3-828E-EA8480D0E616}" v="2" dt="2026-02-17T09:00:12.287"/>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p:cViewPr varScale="1">
        <p:scale>
          <a:sx n="117" d="100"/>
          <a:sy n="117" d="100"/>
        </p:scale>
        <p:origin x="396" y="10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slideMaster" Target="slideMasters/slideMaster8.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 Solvind" userId="e90a48f4-1cf5-48a2-a964-a4aae31414c1" providerId="ADAL" clId="{42C7080A-448B-4C44-9661-CF11DC9899CA}"/>
    <pc:docChg chg="custSel addSld delSld modSld sldOrd modSection modNotesMaster">
      <pc:chgData name="Emil Solvind" userId="e90a48f4-1cf5-48a2-a964-a4aae31414c1" providerId="ADAL" clId="{42C7080A-448B-4C44-9661-CF11DC9899CA}" dt="2026-02-17T09:00:12.287" v="1055"/>
      <pc:docMkLst>
        <pc:docMk/>
      </pc:docMkLst>
      <pc:sldChg chg="modSp mod">
        <pc:chgData name="Emil Solvind" userId="e90a48f4-1cf5-48a2-a964-a4aae31414c1" providerId="ADAL" clId="{42C7080A-448B-4C44-9661-CF11DC9899CA}" dt="2026-01-29T11:54:53.672" v="5" actId="20577"/>
        <pc:sldMkLst>
          <pc:docMk/>
          <pc:sldMk cId="978948870" sldId="256"/>
        </pc:sldMkLst>
        <pc:spChg chg="mod">
          <ac:chgData name="Emil Solvind" userId="e90a48f4-1cf5-48a2-a964-a4aae31414c1" providerId="ADAL" clId="{42C7080A-448B-4C44-9661-CF11DC9899CA}" dt="2026-01-29T11:54:53.672" v="5" actId="20577"/>
          <ac:spMkLst>
            <pc:docMk/>
            <pc:sldMk cId="978948870" sldId="256"/>
            <ac:spMk id="3" creationId="{CE5BF6C3-7E5F-4F97-A443-E94353FEDA53}"/>
          </ac:spMkLst>
        </pc:spChg>
      </pc:sldChg>
      <pc:sldChg chg="add">
        <pc:chgData name="Emil Solvind" userId="e90a48f4-1cf5-48a2-a964-a4aae31414c1" providerId="ADAL" clId="{42C7080A-448B-4C44-9661-CF11DC9899CA}" dt="2026-02-03T09:27:40.232" v="183"/>
        <pc:sldMkLst>
          <pc:docMk/>
          <pc:sldMk cId="1720833042" sldId="426"/>
        </pc:sldMkLst>
      </pc:sldChg>
      <pc:sldChg chg="add">
        <pc:chgData name="Emil Solvind" userId="e90a48f4-1cf5-48a2-a964-a4aae31414c1" providerId="ADAL" clId="{42C7080A-448B-4C44-9661-CF11DC9899CA}" dt="2026-02-02T12:40:22.452" v="41"/>
        <pc:sldMkLst>
          <pc:docMk/>
          <pc:sldMk cId="99354482" sldId="437"/>
        </pc:sldMkLst>
      </pc:sldChg>
      <pc:sldChg chg="modSp add mod">
        <pc:chgData name="Emil Solvind" userId="e90a48f4-1cf5-48a2-a964-a4aae31414c1" providerId="ADAL" clId="{42C7080A-448B-4C44-9661-CF11DC9899CA}" dt="2026-02-02T12:41:47.932" v="88" actId="20577"/>
        <pc:sldMkLst>
          <pc:docMk/>
          <pc:sldMk cId="2547428082" sldId="438"/>
        </pc:sldMkLst>
        <pc:spChg chg="mod">
          <ac:chgData name="Emil Solvind" userId="e90a48f4-1cf5-48a2-a964-a4aae31414c1" providerId="ADAL" clId="{42C7080A-448B-4C44-9661-CF11DC9899CA}" dt="2026-02-02T12:41:47.932" v="88" actId="20577"/>
          <ac:spMkLst>
            <pc:docMk/>
            <pc:sldMk cId="2547428082" sldId="438"/>
            <ac:spMk id="6147" creationId="{608514F0-9736-62BB-BE43-FDB4BDD4F915}"/>
          </ac:spMkLst>
        </pc:spChg>
      </pc:sldChg>
      <pc:sldChg chg="add">
        <pc:chgData name="Emil Solvind" userId="e90a48f4-1cf5-48a2-a964-a4aae31414c1" providerId="ADAL" clId="{42C7080A-448B-4C44-9661-CF11DC9899CA}" dt="2026-02-02T12:40:22.452" v="41"/>
        <pc:sldMkLst>
          <pc:docMk/>
          <pc:sldMk cId="2446954554" sldId="439"/>
        </pc:sldMkLst>
      </pc:sldChg>
      <pc:sldChg chg="add">
        <pc:chgData name="Emil Solvind" userId="e90a48f4-1cf5-48a2-a964-a4aae31414c1" providerId="ADAL" clId="{42C7080A-448B-4C44-9661-CF11DC9899CA}" dt="2026-02-02T12:40:22.452" v="41"/>
        <pc:sldMkLst>
          <pc:docMk/>
          <pc:sldMk cId="587317898" sldId="440"/>
        </pc:sldMkLst>
      </pc:sldChg>
      <pc:sldChg chg="modSp add mod">
        <pc:chgData name="Emil Solvind" userId="e90a48f4-1cf5-48a2-a964-a4aae31414c1" providerId="ADAL" clId="{42C7080A-448B-4C44-9661-CF11DC9899CA}" dt="2026-02-02T12:42:13.905" v="94" actId="20577"/>
        <pc:sldMkLst>
          <pc:docMk/>
          <pc:sldMk cId="2235566908" sldId="441"/>
        </pc:sldMkLst>
        <pc:graphicFrameChg chg="modGraphic">
          <ac:chgData name="Emil Solvind" userId="e90a48f4-1cf5-48a2-a964-a4aae31414c1" providerId="ADAL" clId="{42C7080A-448B-4C44-9661-CF11DC9899CA}" dt="2026-02-02T12:42:13.905" v="94" actId="20577"/>
          <ac:graphicFrameMkLst>
            <pc:docMk/>
            <pc:sldMk cId="2235566908" sldId="441"/>
            <ac:graphicFrameMk id="9221" creationId="{009ACBBB-DCC6-FDC0-D566-CBD8BCD59CBC}"/>
          </ac:graphicFrameMkLst>
        </pc:graphicFrameChg>
      </pc:sldChg>
      <pc:sldChg chg="modSp add mod">
        <pc:chgData name="Emil Solvind" userId="e90a48f4-1cf5-48a2-a964-a4aae31414c1" providerId="ADAL" clId="{42C7080A-448B-4C44-9661-CF11DC9899CA}" dt="2026-02-02T12:42:33.067" v="95" actId="6549"/>
        <pc:sldMkLst>
          <pc:docMk/>
          <pc:sldMk cId="3634284995" sldId="442"/>
        </pc:sldMkLst>
        <pc:spChg chg="mod">
          <ac:chgData name="Emil Solvind" userId="e90a48f4-1cf5-48a2-a964-a4aae31414c1" providerId="ADAL" clId="{42C7080A-448B-4C44-9661-CF11DC9899CA}" dt="2026-02-02T12:42:33.067" v="95" actId="6549"/>
          <ac:spMkLst>
            <pc:docMk/>
            <pc:sldMk cId="3634284995" sldId="442"/>
            <ac:spMk id="3" creationId="{38433EC5-3532-E882-9795-C08B7CCBB2B2}"/>
          </ac:spMkLst>
        </pc:spChg>
      </pc:sldChg>
      <pc:sldChg chg="modSp add mod">
        <pc:chgData name="Emil Solvind" userId="e90a48f4-1cf5-48a2-a964-a4aae31414c1" providerId="ADAL" clId="{42C7080A-448B-4C44-9661-CF11DC9899CA}" dt="2026-02-02T12:43:09.518" v="97" actId="478"/>
        <pc:sldMkLst>
          <pc:docMk/>
          <pc:sldMk cId="335495546" sldId="443"/>
        </pc:sldMkLst>
        <pc:graphicFrameChg chg="mod modGraphic">
          <ac:chgData name="Emil Solvind" userId="e90a48f4-1cf5-48a2-a964-a4aae31414c1" providerId="ADAL" clId="{42C7080A-448B-4C44-9661-CF11DC9899CA}" dt="2026-02-02T12:43:09.518" v="97" actId="478"/>
          <ac:graphicFrameMkLst>
            <pc:docMk/>
            <pc:sldMk cId="335495546" sldId="443"/>
            <ac:graphicFrameMk id="22532" creationId="{BA263FEE-0335-4732-9DAE-0B4AF682C7D0}"/>
          </ac:graphicFrameMkLst>
        </pc:graphicFrameChg>
      </pc:sldChg>
      <pc:sldChg chg="modSp add mod">
        <pc:chgData name="Emil Solvind" userId="e90a48f4-1cf5-48a2-a964-a4aae31414c1" providerId="ADAL" clId="{42C7080A-448B-4C44-9661-CF11DC9899CA}" dt="2026-02-02T12:44:06.118" v="126" actId="5793"/>
        <pc:sldMkLst>
          <pc:docMk/>
          <pc:sldMk cId="3750263466" sldId="444"/>
        </pc:sldMkLst>
        <pc:spChg chg="mod">
          <ac:chgData name="Emil Solvind" userId="e90a48f4-1cf5-48a2-a964-a4aae31414c1" providerId="ADAL" clId="{42C7080A-448B-4C44-9661-CF11DC9899CA}" dt="2026-02-02T12:44:06.118" v="126" actId="5793"/>
          <ac:spMkLst>
            <pc:docMk/>
            <pc:sldMk cId="3750263466" sldId="444"/>
            <ac:spMk id="3" creationId="{263EC2C8-5BB2-5537-7A68-59315039E71D}"/>
          </ac:spMkLst>
        </pc:spChg>
      </pc:sldChg>
      <pc:sldChg chg="add">
        <pc:chgData name="Emil Solvind" userId="e90a48f4-1cf5-48a2-a964-a4aae31414c1" providerId="ADAL" clId="{42C7080A-448B-4C44-9661-CF11DC9899CA}" dt="2026-02-02T12:40:22.452" v="41"/>
        <pc:sldMkLst>
          <pc:docMk/>
          <pc:sldMk cId="1562697306" sldId="445"/>
        </pc:sldMkLst>
      </pc:sldChg>
      <pc:sldChg chg="add">
        <pc:chgData name="Emil Solvind" userId="e90a48f4-1cf5-48a2-a964-a4aae31414c1" providerId="ADAL" clId="{42C7080A-448B-4C44-9661-CF11DC9899CA}" dt="2026-02-02T12:40:22.452" v="41"/>
        <pc:sldMkLst>
          <pc:docMk/>
          <pc:sldMk cId="1511952127" sldId="446"/>
        </pc:sldMkLst>
      </pc:sldChg>
      <pc:sldChg chg="add">
        <pc:chgData name="Emil Solvind" userId="e90a48f4-1cf5-48a2-a964-a4aae31414c1" providerId="ADAL" clId="{42C7080A-448B-4C44-9661-CF11DC9899CA}" dt="2026-02-02T12:40:22.452" v="41"/>
        <pc:sldMkLst>
          <pc:docMk/>
          <pc:sldMk cId="769469365" sldId="447"/>
        </pc:sldMkLst>
      </pc:sldChg>
      <pc:sldChg chg="modSp add mod">
        <pc:chgData name="Emil Solvind" userId="e90a48f4-1cf5-48a2-a964-a4aae31414c1" providerId="ADAL" clId="{42C7080A-448B-4C44-9661-CF11DC9899CA}" dt="2026-02-05T11:24:12.514" v="188" actId="6549"/>
        <pc:sldMkLst>
          <pc:docMk/>
          <pc:sldMk cId="1812579216" sldId="448"/>
        </pc:sldMkLst>
        <pc:spChg chg="mod">
          <ac:chgData name="Emil Solvind" userId="e90a48f4-1cf5-48a2-a964-a4aae31414c1" providerId="ADAL" clId="{42C7080A-448B-4C44-9661-CF11DC9899CA}" dt="2026-02-05T11:24:12.514" v="188" actId="6549"/>
          <ac:spMkLst>
            <pc:docMk/>
            <pc:sldMk cId="1812579216" sldId="448"/>
            <ac:spMk id="95235" creationId="{70E2EC81-C7C7-7212-5049-84C7538D63A0}"/>
          </ac:spMkLst>
        </pc:spChg>
      </pc:sldChg>
      <pc:sldChg chg="add">
        <pc:chgData name="Emil Solvind" userId="e90a48f4-1cf5-48a2-a964-a4aae31414c1" providerId="ADAL" clId="{42C7080A-448B-4C44-9661-CF11DC9899CA}" dt="2026-02-02T12:40:22.452" v="41"/>
        <pc:sldMkLst>
          <pc:docMk/>
          <pc:sldMk cId="3139797894" sldId="449"/>
        </pc:sldMkLst>
      </pc:sldChg>
      <pc:sldChg chg="add">
        <pc:chgData name="Emil Solvind" userId="e90a48f4-1cf5-48a2-a964-a4aae31414c1" providerId="ADAL" clId="{42C7080A-448B-4C44-9661-CF11DC9899CA}" dt="2026-02-02T12:40:22.452" v="41"/>
        <pc:sldMkLst>
          <pc:docMk/>
          <pc:sldMk cId="1894340741" sldId="450"/>
        </pc:sldMkLst>
      </pc:sldChg>
      <pc:sldChg chg="addSp delSp modSp mod">
        <pc:chgData name="Emil Solvind" userId="e90a48f4-1cf5-48a2-a964-a4aae31414c1" providerId="ADAL" clId="{42C7080A-448B-4C44-9661-CF11DC9899CA}" dt="2026-02-06T11:04:33.897" v="950" actId="6549"/>
        <pc:sldMkLst>
          <pc:docMk/>
          <pc:sldMk cId="3191469662" sldId="494"/>
        </pc:sldMkLst>
        <pc:spChg chg="mod">
          <ac:chgData name="Emil Solvind" userId="e90a48f4-1cf5-48a2-a964-a4aae31414c1" providerId="ADAL" clId="{42C7080A-448B-4C44-9661-CF11DC9899CA}" dt="2026-02-06T11:04:33.897" v="950" actId="6549"/>
          <ac:spMkLst>
            <pc:docMk/>
            <pc:sldMk cId="3191469662" sldId="494"/>
            <ac:spMk id="2" creationId="{39462324-7EF1-4F62-ACD5-67B457538559}"/>
          </ac:spMkLst>
        </pc:spChg>
        <pc:graphicFrameChg chg="add mod">
          <ac:chgData name="Emil Solvind" userId="e90a48f4-1cf5-48a2-a964-a4aae31414c1" providerId="ADAL" clId="{42C7080A-448B-4C44-9661-CF11DC9899CA}" dt="2026-02-06T11:04:28.054" v="937" actId="1076"/>
          <ac:graphicFrameMkLst>
            <pc:docMk/>
            <pc:sldMk cId="3191469662" sldId="494"/>
            <ac:graphicFrameMk id="3" creationId="{0B048E87-70E3-69CF-C424-E277ED5A2627}"/>
          </ac:graphicFrameMkLst>
        </pc:graphicFrameChg>
      </pc:sldChg>
      <pc:sldChg chg="addSp delSp modSp mod">
        <pc:chgData name="Emil Solvind" userId="e90a48f4-1cf5-48a2-a964-a4aae31414c1" providerId="ADAL" clId="{42C7080A-448B-4C44-9661-CF11DC9899CA}" dt="2026-02-06T11:05:58.122" v="955" actId="26606"/>
        <pc:sldMkLst>
          <pc:docMk/>
          <pc:sldMk cId="21826989" sldId="655"/>
        </pc:sldMkLst>
        <pc:spChg chg="add">
          <ac:chgData name="Emil Solvind" userId="e90a48f4-1cf5-48a2-a964-a4aae31414c1" providerId="ADAL" clId="{42C7080A-448B-4C44-9661-CF11DC9899CA}" dt="2026-02-06T11:05:58.122" v="955" actId="26606"/>
          <ac:spMkLst>
            <pc:docMk/>
            <pc:sldMk cId="21826989" sldId="655"/>
            <ac:spMk id="290" creationId="{42A4FC2C-047E-45A5-965D-8E1E3BF09BC6}"/>
          </ac:spMkLst>
        </pc:spChg>
        <pc:picChg chg="add mod">
          <ac:chgData name="Emil Solvind" userId="e90a48f4-1cf5-48a2-a964-a4aae31414c1" providerId="ADAL" clId="{42C7080A-448B-4C44-9661-CF11DC9899CA}" dt="2026-02-06T11:05:58.122" v="955" actId="26606"/>
          <ac:picMkLst>
            <pc:docMk/>
            <pc:sldMk cId="21826989" sldId="655"/>
            <ac:picMk id="4" creationId="{3E368312-70E3-3D59-E570-3F900A2A2C85}"/>
          </ac:picMkLst>
        </pc:picChg>
      </pc:sldChg>
      <pc:sldChg chg="ord">
        <pc:chgData name="Emil Solvind" userId="e90a48f4-1cf5-48a2-a964-a4aae31414c1" providerId="ADAL" clId="{42C7080A-448B-4C44-9661-CF11DC9899CA}" dt="2026-01-29T12:08:05.553" v="14"/>
        <pc:sldMkLst>
          <pc:docMk/>
          <pc:sldMk cId="3638655044" sldId="740"/>
        </pc:sldMkLst>
      </pc:sldChg>
      <pc:sldChg chg="delSp modSp add mod setBg delDesignElem">
        <pc:chgData name="Emil Solvind" userId="e90a48f4-1cf5-48a2-a964-a4aae31414c1" providerId="ADAL" clId="{42C7080A-448B-4C44-9661-CF11DC9899CA}" dt="2026-02-06T10:20:42.292" v="234" actId="20577"/>
        <pc:sldMkLst>
          <pc:docMk/>
          <pc:sldMk cId="1767603529" sldId="2147308910"/>
        </pc:sldMkLst>
        <pc:spChg chg="mod">
          <ac:chgData name="Emil Solvind" userId="e90a48f4-1cf5-48a2-a964-a4aae31414c1" providerId="ADAL" clId="{42C7080A-448B-4C44-9661-CF11DC9899CA}" dt="2026-02-06T10:20:42.292" v="234" actId="20577"/>
          <ac:spMkLst>
            <pc:docMk/>
            <pc:sldMk cId="1767603529" sldId="2147308910"/>
            <ac:spMk id="2" creationId="{CE337AE8-BD5D-2D1B-8BBB-8D83AC645BEA}"/>
          </ac:spMkLst>
        </pc:spChg>
      </pc:sldChg>
      <pc:sldChg chg="modSp mod">
        <pc:chgData name="Emil Solvind" userId="e90a48f4-1cf5-48a2-a964-a4aae31414c1" providerId="ADAL" clId="{42C7080A-448B-4C44-9661-CF11DC9899CA}" dt="2026-01-29T12:07:39.204" v="7" actId="113"/>
        <pc:sldMkLst>
          <pc:docMk/>
          <pc:sldMk cId="931735341" sldId="2147308911"/>
        </pc:sldMkLst>
        <pc:spChg chg="mod">
          <ac:chgData name="Emil Solvind" userId="e90a48f4-1cf5-48a2-a964-a4aae31414c1" providerId="ADAL" clId="{42C7080A-448B-4C44-9661-CF11DC9899CA}" dt="2026-01-29T12:07:39.204" v="7" actId="113"/>
          <ac:spMkLst>
            <pc:docMk/>
            <pc:sldMk cId="931735341" sldId="2147308911"/>
            <ac:spMk id="27" creationId="{D4754DB8-2A24-D154-8BB0-85ADB8099E03}"/>
          </ac:spMkLst>
        </pc:spChg>
      </pc:sldChg>
      <pc:sldChg chg="modSp add mod">
        <pc:chgData name="Emil Solvind" userId="e90a48f4-1cf5-48a2-a964-a4aae31414c1" providerId="ADAL" clId="{42C7080A-448B-4C44-9661-CF11DC9899CA}" dt="2026-02-03T09:03:00.480" v="182" actId="6549"/>
        <pc:sldMkLst>
          <pc:docMk/>
          <pc:sldMk cId="2235024914" sldId="2147308935"/>
        </pc:sldMkLst>
        <pc:spChg chg="mod">
          <ac:chgData name="Emil Solvind" userId="e90a48f4-1cf5-48a2-a964-a4aae31414c1" providerId="ADAL" clId="{42C7080A-448B-4C44-9661-CF11DC9899CA}" dt="2026-02-03T09:03:00.480" v="182" actId="6549"/>
          <ac:spMkLst>
            <pc:docMk/>
            <pc:sldMk cId="2235024914" sldId="2147308935"/>
            <ac:spMk id="2" creationId="{17C8ED0B-3495-0DCD-DD84-7F0F0AEF2214}"/>
          </ac:spMkLst>
        </pc:spChg>
      </pc:sldChg>
      <pc:sldChg chg="modSp mod">
        <pc:chgData name="Emil Solvind" userId="e90a48f4-1cf5-48a2-a964-a4aae31414c1" providerId="ADAL" clId="{42C7080A-448B-4C44-9661-CF11DC9899CA}" dt="2026-02-06T10:51:47.881" v="551" actId="20577"/>
        <pc:sldMkLst>
          <pc:docMk/>
          <pc:sldMk cId="4197308320" sldId="2147308969"/>
        </pc:sldMkLst>
        <pc:spChg chg="mod">
          <ac:chgData name="Emil Solvind" userId="e90a48f4-1cf5-48a2-a964-a4aae31414c1" providerId="ADAL" clId="{42C7080A-448B-4C44-9661-CF11DC9899CA}" dt="2026-02-06T10:50:56.949" v="235" actId="6549"/>
          <ac:spMkLst>
            <pc:docMk/>
            <pc:sldMk cId="4197308320" sldId="2147308969"/>
            <ac:spMk id="2" creationId="{7E269324-C2F1-CF39-F3C7-7BC15B41D3B2}"/>
          </ac:spMkLst>
        </pc:spChg>
        <pc:spChg chg="mod">
          <ac:chgData name="Emil Solvind" userId="e90a48f4-1cf5-48a2-a964-a4aae31414c1" providerId="ADAL" clId="{42C7080A-448B-4C44-9661-CF11DC9899CA}" dt="2026-02-06T10:51:47.881" v="551" actId="20577"/>
          <ac:spMkLst>
            <pc:docMk/>
            <pc:sldMk cId="4197308320" sldId="2147308969"/>
            <ac:spMk id="3" creationId="{24E32893-3D47-3236-5509-0377BF4BA4C5}"/>
          </ac:spMkLst>
        </pc:spChg>
        <pc:spChg chg="mod">
          <ac:chgData name="Emil Solvind" userId="e90a48f4-1cf5-48a2-a964-a4aae31414c1" providerId="ADAL" clId="{42C7080A-448B-4C44-9661-CF11DC9899CA}" dt="2026-02-06T10:51:23.470" v="316" actId="27636"/>
          <ac:spMkLst>
            <pc:docMk/>
            <pc:sldMk cId="4197308320" sldId="2147308969"/>
            <ac:spMk id="4" creationId="{DE6F6EFE-D8E7-10D6-B3E9-93B29C9B7221}"/>
          </ac:spMkLst>
        </pc:spChg>
      </pc:sldChg>
      <pc:sldChg chg="modSp add mod ord">
        <pc:chgData name="Emil Solvind" userId="e90a48f4-1cf5-48a2-a964-a4aae31414c1" providerId="ADAL" clId="{42C7080A-448B-4C44-9661-CF11DC9899CA}" dt="2026-01-29T12:07:56.300" v="12" actId="113"/>
        <pc:sldMkLst>
          <pc:docMk/>
          <pc:sldMk cId="3045476623" sldId="2147308973"/>
        </pc:sldMkLst>
        <pc:spChg chg="mod">
          <ac:chgData name="Emil Solvind" userId="e90a48f4-1cf5-48a2-a964-a4aae31414c1" providerId="ADAL" clId="{42C7080A-448B-4C44-9661-CF11DC9899CA}" dt="2026-01-29T12:07:56.300" v="12" actId="113"/>
          <ac:spMkLst>
            <pc:docMk/>
            <pc:sldMk cId="3045476623" sldId="2147308973"/>
            <ac:spMk id="27" creationId="{4017C53F-6598-DAD8-F529-118DFB08F7C5}"/>
          </ac:spMkLst>
        </pc:spChg>
      </pc:sldChg>
      <pc:sldChg chg="modSp add mod ord">
        <pc:chgData name="Emil Solvind" userId="e90a48f4-1cf5-48a2-a964-a4aae31414c1" providerId="ADAL" clId="{42C7080A-448B-4C44-9661-CF11DC9899CA}" dt="2026-01-29T12:08:19.443" v="19" actId="113"/>
        <pc:sldMkLst>
          <pc:docMk/>
          <pc:sldMk cId="1620879552" sldId="2147308974"/>
        </pc:sldMkLst>
        <pc:spChg chg="mod">
          <ac:chgData name="Emil Solvind" userId="e90a48f4-1cf5-48a2-a964-a4aae31414c1" providerId="ADAL" clId="{42C7080A-448B-4C44-9661-CF11DC9899CA}" dt="2026-01-29T12:08:19.443" v="19" actId="113"/>
          <ac:spMkLst>
            <pc:docMk/>
            <pc:sldMk cId="1620879552" sldId="2147308974"/>
            <ac:spMk id="27" creationId="{FB4FA665-043E-9142-93B7-B39BCF674A29}"/>
          </ac:spMkLst>
        </pc:spChg>
      </pc:sldChg>
      <pc:sldChg chg="modSp add mod">
        <pc:chgData name="Emil Solvind" userId="e90a48f4-1cf5-48a2-a964-a4aae31414c1" providerId="ADAL" clId="{42C7080A-448B-4C44-9661-CF11DC9899CA}" dt="2026-01-29T12:08:29.673" v="22" actId="113"/>
        <pc:sldMkLst>
          <pc:docMk/>
          <pc:sldMk cId="2940536481" sldId="2147308975"/>
        </pc:sldMkLst>
        <pc:spChg chg="mod">
          <ac:chgData name="Emil Solvind" userId="e90a48f4-1cf5-48a2-a964-a4aae31414c1" providerId="ADAL" clId="{42C7080A-448B-4C44-9661-CF11DC9899CA}" dt="2026-01-29T12:08:29.673" v="22" actId="113"/>
          <ac:spMkLst>
            <pc:docMk/>
            <pc:sldMk cId="2940536481" sldId="2147308975"/>
            <ac:spMk id="27" creationId="{B26DA3F0-F74D-3BA7-D77D-16BF8487E78C}"/>
          </ac:spMkLst>
        </pc:spChg>
      </pc:sldChg>
      <pc:sldChg chg="modSp add mod ord">
        <pc:chgData name="Emil Solvind" userId="e90a48f4-1cf5-48a2-a964-a4aae31414c1" providerId="ADAL" clId="{42C7080A-448B-4C44-9661-CF11DC9899CA}" dt="2026-01-29T12:08:57.192" v="29" actId="113"/>
        <pc:sldMkLst>
          <pc:docMk/>
          <pc:sldMk cId="1266389251" sldId="2147308976"/>
        </pc:sldMkLst>
        <pc:spChg chg="mod">
          <ac:chgData name="Emil Solvind" userId="e90a48f4-1cf5-48a2-a964-a4aae31414c1" providerId="ADAL" clId="{42C7080A-448B-4C44-9661-CF11DC9899CA}" dt="2026-01-29T12:08:57.192" v="29" actId="113"/>
          <ac:spMkLst>
            <pc:docMk/>
            <pc:sldMk cId="1266389251" sldId="2147308976"/>
            <ac:spMk id="27" creationId="{336544B4-33B3-683B-8B0A-5205EFC2073E}"/>
          </ac:spMkLst>
        </pc:spChg>
      </pc:sldChg>
      <pc:sldChg chg="addSp modSp new mod setBg">
        <pc:chgData name="Emil Solvind" userId="e90a48f4-1cf5-48a2-a964-a4aae31414c1" providerId="ADAL" clId="{42C7080A-448B-4C44-9661-CF11DC9899CA}" dt="2026-02-17T08:58:38.406" v="1053" actId="6549"/>
        <pc:sldMkLst>
          <pc:docMk/>
          <pc:sldMk cId="504422312" sldId="2147308977"/>
        </pc:sldMkLst>
        <pc:spChg chg="mod">
          <ac:chgData name="Emil Solvind" userId="e90a48f4-1cf5-48a2-a964-a4aae31414c1" providerId="ADAL" clId="{42C7080A-448B-4C44-9661-CF11DC9899CA}" dt="2026-02-06T11:03:12.176" v="908" actId="26606"/>
          <ac:spMkLst>
            <pc:docMk/>
            <pc:sldMk cId="504422312" sldId="2147308977"/>
            <ac:spMk id="2" creationId="{208827FB-2832-1238-E1DF-538A78A7BC15}"/>
          </ac:spMkLst>
        </pc:spChg>
        <pc:spChg chg="mod">
          <ac:chgData name="Emil Solvind" userId="e90a48f4-1cf5-48a2-a964-a4aae31414c1" providerId="ADAL" clId="{42C7080A-448B-4C44-9661-CF11DC9899CA}" dt="2026-02-17T08:58:38.406" v="1053" actId="6549"/>
          <ac:spMkLst>
            <pc:docMk/>
            <pc:sldMk cId="504422312" sldId="2147308977"/>
            <ac:spMk id="3" creationId="{E14A3E1B-4D99-2D9D-2CE4-BF1FA53943AA}"/>
          </ac:spMkLst>
        </pc:spChg>
        <pc:spChg chg="add">
          <ac:chgData name="Emil Solvind" userId="e90a48f4-1cf5-48a2-a964-a4aae31414c1" providerId="ADAL" clId="{42C7080A-448B-4C44-9661-CF11DC9899CA}" dt="2026-02-06T11:03:12.176" v="908" actId="26606"/>
          <ac:spMkLst>
            <pc:docMk/>
            <pc:sldMk cId="504422312" sldId="2147308977"/>
            <ac:spMk id="8" creationId="{907EF6B7-1338-4443-8C46-6A318D952DFD}"/>
          </ac:spMkLst>
        </pc:spChg>
        <pc:spChg chg="add">
          <ac:chgData name="Emil Solvind" userId="e90a48f4-1cf5-48a2-a964-a4aae31414c1" providerId="ADAL" clId="{42C7080A-448B-4C44-9661-CF11DC9899CA}" dt="2026-02-06T11:03:12.176" v="908" actId="26606"/>
          <ac:spMkLst>
            <pc:docMk/>
            <pc:sldMk cId="504422312" sldId="2147308977"/>
            <ac:spMk id="10" creationId="{DAAE4CDD-124C-4DCF-9584-B6033B545DD5}"/>
          </ac:spMkLst>
        </pc:spChg>
        <pc:spChg chg="add">
          <ac:chgData name="Emil Solvind" userId="e90a48f4-1cf5-48a2-a964-a4aae31414c1" providerId="ADAL" clId="{42C7080A-448B-4C44-9661-CF11DC9899CA}" dt="2026-02-06T11:03:12.176" v="908" actId="26606"/>
          <ac:spMkLst>
            <pc:docMk/>
            <pc:sldMk cId="504422312" sldId="2147308977"/>
            <ac:spMk id="12" creationId="{081E4A58-353D-44AE-B2FC-2A74E2E400F7}"/>
          </ac:spMkLst>
        </pc:spChg>
      </pc:sldChg>
      <pc:sldChg chg="addSp modSp new mod setBg">
        <pc:chgData name="Emil Solvind" userId="e90a48f4-1cf5-48a2-a964-a4aae31414c1" providerId="ADAL" clId="{42C7080A-448B-4C44-9661-CF11DC9899CA}" dt="2026-02-16T13:06:34.480" v="1038" actId="20577"/>
        <pc:sldMkLst>
          <pc:docMk/>
          <pc:sldMk cId="3863360735" sldId="2147308978"/>
        </pc:sldMkLst>
        <pc:spChg chg="mod">
          <ac:chgData name="Emil Solvind" userId="e90a48f4-1cf5-48a2-a964-a4aae31414c1" providerId="ADAL" clId="{42C7080A-448B-4C44-9661-CF11DC9899CA}" dt="2026-02-16T13:06:18.190" v="1035" actId="26606"/>
          <ac:spMkLst>
            <pc:docMk/>
            <pc:sldMk cId="3863360735" sldId="2147308978"/>
            <ac:spMk id="2" creationId="{D2F2EBF9-CB3D-812F-AFB1-24FED8871102}"/>
          </ac:spMkLst>
        </pc:spChg>
        <pc:spChg chg="mod">
          <ac:chgData name="Emil Solvind" userId="e90a48f4-1cf5-48a2-a964-a4aae31414c1" providerId="ADAL" clId="{42C7080A-448B-4C44-9661-CF11DC9899CA}" dt="2026-02-16T13:06:34.480" v="1038" actId="20577"/>
          <ac:spMkLst>
            <pc:docMk/>
            <pc:sldMk cId="3863360735" sldId="2147308978"/>
            <ac:spMk id="3" creationId="{CFAABF3D-A034-3C3A-0BF4-0A6959C6FFE1}"/>
          </ac:spMkLst>
        </pc:spChg>
        <pc:spChg chg="add">
          <ac:chgData name="Emil Solvind" userId="e90a48f4-1cf5-48a2-a964-a4aae31414c1" providerId="ADAL" clId="{42C7080A-448B-4C44-9661-CF11DC9899CA}" dt="2026-02-16T13:06:18.190" v="1035" actId="26606"/>
          <ac:spMkLst>
            <pc:docMk/>
            <pc:sldMk cId="3863360735" sldId="2147308978"/>
            <ac:spMk id="8" creationId="{0E30439A-8A5B-46EC-8283-9B6B031D40D0}"/>
          </ac:spMkLst>
        </pc:spChg>
        <pc:spChg chg="add">
          <ac:chgData name="Emil Solvind" userId="e90a48f4-1cf5-48a2-a964-a4aae31414c1" providerId="ADAL" clId="{42C7080A-448B-4C44-9661-CF11DC9899CA}" dt="2026-02-16T13:06:18.190" v="1035" actId="26606"/>
          <ac:spMkLst>
            <pc:docMk/>
            <pc:sldMk cId="3863360735" sldId="2147308978"/>
            <ac:spMk id="10" creationId="{5CEAD642-85CF-4750-8432-7C80C901F001}"/>
          </ac:spMkLst>
        </pc:spChg>
        <pc:spChg chg="add">
          <ac:chgData name="Emil Solvind" userId="e90a48f4-1cf5-48a2-a964-a4aae31414c1" providerId="ADAL" clId="{42C7080A-448B-4C44-9661-CF11DC9899CA}" dt="2026-02-16T13:06:18.190" v="1035" actId="26606"/>
          <ac:spMkLst>
            <pc:docMk/>
            <pc:sldMk cId="3863360735" sldId="2147308978"/>
            <ac:spMk id="12" creationId="{FA33EEAE-15D5-4119-8C1E-89D943F911EF}"/>
          </ac:spMkLst>
        </pc:spChg>
        <pc:spChg chg="add">
          <ac:chgData name="Emil Solvind" userId="e90a48f4-1cf5-48a2-a964-a4aae31414c1" providerId="ADAL" clId="{42C7080A-448B-4C44-9661-CF11DC9899CA}" dt="2026-02-16T13:06:18.190" v="1035" actId="26606"/>
          <ac:spMkLst>
            <pc:docMk/>
            <pc:sldMk cId="3863360735" sldId="2147308978"/>
            <ac:spMk id="14" creationId="{730D8B3B-9B80-4025-B934-26DC7D7CD231}"/>
          </ac:spMkLst>
        </pc:spChg>
        <pc:spChg chg="add">
          <ac:chgData name="Emil Solvind" userId="e90a48f4-1cf5-48a2-a964-a4aae31414c1" providerId="ADAL" clId="{42C7080A-448B-4C44-9661-CF11DC9899CA}" dt="2026-02-16T13:06:18.190" v="1035" actId="26606"/>
          <ac:spMkLst>
            <pc:docMk/>
            <pc:sldMk cId="3863360735" sldId="2147308978"/>
            <ac:spMk id="16" creationId="{B5A1B09C-1565-46F8-B70F-621C5EB48A09}"/>
          </ac:spMkLst>
        </pc:spChg>
        <pc:spChg chg="add">
          <ac:chgData name="Emil Solvind" userId="e90a48f4-1cf5-48a2-a964-a4aae31414c1" providerId="ADAL" clId="{42C7080A-448B-4C44-9661-CF11DC9899CA}" dt="2026-02-16T13:06:18.190" v="1035" actId="26606"/>
          <ac:spMkLst>
            <pc:docMk/>
            <pc:sldMk cId="3863360735" sldId="2147308978"/>
            <ac:spMk id="18" creationId="{8C516CC8-80AC-446C-A56E-9F54B7210402}"/>
          </ac:spMkLst>
        </pc:spChg>
        <pc:spChg chg="add">
          <ac:chgData name="Emil Solvind" userId="e90a48f4-1cf5-48a2-a964-a4aae31414c1" providerId="ADAL" clId="{42C7080A-448B-4C44-9661-CF11DC9899CA}" dt="2026-02-16T13:06:18.190" v="1035" actId="26606"/>
          <ac:spMkLst>
            <pc:docMk/>
            <pc:sldMk cId="3863360735" sldId="2147308978"/>
            <ac:spMk id="20" creationId="{53947E58-F088-49F1-A3D1-DEA690192E84}"/>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63D43-5522-414F-AC9E-78039A309A0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0337CAB-5F47-49CE-8AA2-F8A1F8A54C37}">
      <dgm:prSet/>
      <dgm:spPr/>
      <dgm:t>
        <a:bodyPr/>
        <a:lstStyle/>
        <a:p>
          <a:r>
            <a:rPr lang="da-DK"/>
            <a:t>Ledelsesretten </a:t>
          </a:r>
          <a:endParaRPr lang="en-US"/>
        </a:p>
      </dgm:t>
    </dgm:pt>
    <dgm:pt modelId="{AAD42EDF-1DC4-433C-B938-8AB63160BBA3}" type="parTrans" cxnId="{C4D9CA40-C7AE-4C16-9B13-939489DBE742}">
      <dgm:prSet/>
      <dgm:spPr/>
      <dgm:t>
        <a:bodyPr/>
        <a:lstStyle/>
        <a:p>
          <a:endParaRPr lang="en-US"/>
        </a:p>
      </dgm:t>
    </dgm:pt>
    <dgm:pt modelId="{9BBF89F9-86EE-49B4-B071-DC5511F26391}" type="sibTrans" cxnId="{C4D9CA40-C7AE-4C16-9B13-939489DBE742}">
      <dgm:prSet/>
      <dgm:spPr/>
      <dgm:t>
        <a:bodyPr/>
        <a:lstStyle/>
        <a:p>
          <a:endParaRPr lang="en-US"/>
        </a:p>
      </dgm:t>
    </dgm:pt>
    <dgm:pt modelId="{BC07367C-BF9A-4484-93EE-AE956BE4FF7D}">
      <dgm:prSet/>
      <dgm:spPr/>
      <dgm:t>
        <a:bodyPr/>
        <a:lstStyle/>
        <a:p>
          <a:r>
            <a:rPr lang="da-DK" dirty="0"/>
            <a:t>Drøftes med den ansatte og der tages hensyn til ønsker</a:t>
          </a:r>
          <a:endParaRPr lang="en-US" dirty="0"/>
        </a:p>
      </dgm:t>
    </dgm:pt>
    <dgm:pt modelId="{B3C19933-934F-4501-8E3F-E9D88E06FE7A}" type="parTrans" cxnId="{C1E60BCD-BA42-47A6-B5F1-BFABAB67EFE3}">
      <dgm:prSet/>
      <dgm:spPr/>
      <dgm:t>
        <a:bodyPr/>
        <a:lstStyle/>
        <a:p>
          <a:endParaRPr lang="en-US"/>
        </a:p>
      </dgm:t>
    </dgm:pt>
    <dgm:pt modelId="{B60223DC-FDBD-48FF-B8CD-66342AA38F48}" type="sibTrans" cxnId="{C1E60BCD-BA42-47A6-B5F1-BFABAB67EFE3}">
      <dgm:prSet/>
      <dgm:spPr/>
      <dgm:t>
        <a:bodyPr/>
        <a:lstStyle/>
        <a:p>
          <a:endParaRPr lang="en-US"/>
        </a:p>
      </dgm:t>
    </dgm:pt>
    <dgm:pt modelId="{36EEF7B0-17F9-4AAB-AD79-0963CE674599}">
      <dgm:prSet/>
      <dgm:spPr/>
      <dgm:t>
        <a:bodyPr/>
        <a:lstStyle/>
        <a:p>
          <a:r>
            <a:rPr lang="da-DK"/>
            <a:t>Principper i MED</a:t>
          </a:r>
          <a:endParaRPr lang="en-US"/>
        </a:p>
      </dgm:t>
    </dgm:pt>
    <dgm:pt modelId="{7A068E35-A7FE-4EF8-813C-2892CCE976EA}" type="parTrans" cxnId="{6C71E055-5CCA-4BE7-9A42-1B0B2E0C3990}">
      <dgm:prSet/>
      <dgm:spPr/>
      <dgm:t>
        <a:bodyPr/>
        <a:lstStyle/>
        <a:p>
          <a:endParaRPr lang="en-US"/>
        </a:p>
      </dgm:t>
    </dgm:pt>
    <dgm:pt modelId="{5B308810-183B-48ED-AB3E-A473FA211C8E}" type="sibTrans" cxnId="{6C71E055-5CCA-4BE7-9A42-1B0B2E0C3990}">
      <dgm:prSet/>
      <dgm:spPr/>
      <dgm:t>
        <a:bodyPr/>
        <a:lstStyle/>
        <a:p>
          <a:endParaRPr lang="en-US"/>
        </a:p>
      </dgm:t>
    </dgm:pt>
    <dgm:pt modelId="{DDB8C980-6057-4CB9-AF4C-B5CA1A9E27C7}">
      <dgm:prSet/>
      <dgm:spPr/>
      <dgm:t>
        <a:bodyPr/>
        <a:lstStyle/>
        <a:p>
          <a:r>
            <a:rPr lang="da-DK"/>
            <a:t>Hovedferien (3 uger) mellem: 1. maj og 30. september</a:t>
          </a:r>
          <a:endParaRPr lang="en-US"/>
        </a:p>
      </dgm:t>
    </dgm:pt>
    <dgm:pt modelId="{7EA1AFA6-FFF5-4A01-B7D5-E9EF01881ABB}" type="parTrans" cxnId="{165280C6-D20C-4E45-8178-C18DF535B313}">
      <dgm:prSet/>
      <dgm:spPr/>
      <dgm:t>
        <a:bodyPr/>
        <a:lstStyle/>
        <a:p>
          <a:endParaRPr lang="en-US"/>
        </a:p>
      </dgm:t>
    </dgm:pt>
    <dgm:pt modelId="{9792FA7D-C29D-465B-8A12-EEFE7C8DA883}" type="sibTrans" cxnId="{165280C6-D20C-4E45-8178-C18DF535B313}">
      <dgm:prSet/>
      <dgm:spPr/>
      <dgm:t>
        <a:bodyPr/>
        <a:lstStyle/>
        <a:p>
          <a:endParaRPr lang="en-US"/>
        </a:p>
      </dgm:t>
    </dgm:pt>
    <dgm:pt modelId="{BFCE23DF-5E2E-4436-81CA-9A7ACE58178E}">
      <dgm:prSet/>
      <dgm:spPr/>
      <dgm:t>
        <a:bodyPr/>
        <a:lstStyle/>
        <a:p>
          <a:r>
            <a:rPr lang="da-DK" dirty="0"/>
            <a:t>Restuger mellem 1. </a:t>
          </a:r>
          <a:r>
            <a:rPr lang="da-DK"/>
            <a:t>oktober </a:t>
          </a:r>
          <a:r>
            <a:rPr lang="da-DK" dirty="0"/>
            <a:t>- 31. december + 1. januar – 30. april</a:t>
          </a:r>
          <a:endParaRPr lang="en-US" dirty="0"/>
        </a:p>
      </dgm:t>
    </dgm:pt>
    <dgm:pt modelId="{F0C546FC-C6EE-4C41-897A-0072318F40F3}" type="parTrans" cxnId="{CA95D19E-2F89-4968-8562-91CEBEFFE6FA}">
      <dgm:prSet/>
      <dgm:spPr/>
      <dgm:t>
        <a:bodyPr/>
        <a:lstStyle/>
        <a:p>
          <a:endParaRPr lang="en-US"/>
        </a:p>
      </dgm:t>
    </dgm:pt>
    <dgm:pt modelId="{CEB321D3-B8B8-4147-B113-0804FF90A0D9}" type="sibTrans" cxnId="{CA95D19E-2F89-4968-8562-91CEBEFFE6FA}">
      <dgm:prSet/>
      <dgm:spPr/>
      <dgm:t>
        <a:bodyPr/>
        <a:lstStyle/>
        <a:p>
          <a:endParaRPr lang="en-US"/>
        </a:p>
      </dgm:t>
    </dgm:pt>
    <dgm:pt modelId="{F2F4F297-5088-46B3-A11A-9FC946D6CF84}" type="pres">
      <dgm:prSet presAssocID="{DD463D43-5522-414F-AC9E-78039A309A03}" presName="linear" presStyleCnt="0">
        <dgm:presLayoutVars>
          <dgm:animLvl val="lvl"/>
          <dgm:resizeHandles val="exact"/>
        </dgm:presLayoutVars>
      </dgm:prSet>
      <dgm:spPr/>
    </dgm:pt>
    <dgm:pt modelId="{F700DA37-1F16-405D-AAC8-643E8284F055}" type="pres">
      <dgm:prSet presAssocID="{70337CAB-5F47-49CE-8AA2-F8A1F8A54C37}" presName="parentText" presStyleLbl="node1" presStyleIdx="0" presStyleCnt="5">
        <dgm:presLayoutVars>
          <dgm:chMax val="0"/>
          <dgm:bulletEnabled val="1"/>
        </dgm:presLayoutVars>
      </dgm:prSet>
      <dgm:spPr/>
    </dgm:pt>
    <dgm:pt modelId="{B5869A12-03A3-4964-8358-BDFEF7C1CB56}" type="pres">
      <dgm:prSet presAssocID="{9BBF89F9-86EE-49B4-B071-DC5511F26391}" presName="spacer" presStyleCnt="0"/>
      <dgm:spPr/>
    </dgm:pt>
    <dgm:pt modelId="{A712FBC5-2AB5-4E1B-B7B7-85BAE6AD4C6E}" type="pres">
      <dgm:prSet presAssocID="{BC07367C-BF9A-4484-93EE-AE956BE4FF7D}" presName="parentText" presStyleLbl="node1" presStyleIdx="1" presStyleCnt="5">
        <dgm:presLayoutVars>
          <dgm:chMax val="0"/>
          <dgm:bulletEnabled val="1"/>
        </dgm:presLayoutVars>
      </dgm:prSet>
      <dgm:spPr/>
    </dgm:pt>
    <dgm:pt modelId="{EC59ED63-371A-413E-9E0E-1946C5EC6EA9}" type="pres">
      <dgm:prSet presAssocID="{B60223DC-FDBD-48FF-B8CD-66342AA38F48}" presName="spacer" presStyleCnt="0"/>
      <dgm:spPr/>
    </dgm:pt>
    <dgm:pt modelId="{452040EF-E212-4169-A723-AAEC7686BEBF}" type="pres">
      <dgm:prSet presAssocID="{36EEF7B0-17F9-4AAB-AD79-0963CE674599}" presName="parentText" presStyleLbl="node1" presStyleIdx="2" presStyleCnt="5">
        <dgm:presLayoutVars>
          <dgm:chMax val="0"/>
          <dgm:bulletEnabled val="1"/>
        </dgm:presLayoutVars>
      </dgm:prSet>
      <dgm:spPr/>
    </dgm:pt>
    <dgm:pt modelId="{8DCDAF44-BED2-4655-9EBA-6EEB45076C34}" type="pres">
      <dgm:prSet presAssocID="{5B308810-183B-48ED-AB3E-A473FA211C8E}" presName="spacer" presStyleCnt="0"/>
      <dgm:spPr/>
    </dgm:pt>
    <dgm:pt modelId="{770160AC-A468-4740-B543-9E0C4D552DDB}" type="pres">
      <dgm:prSet presAssocID="{DDB8C980-6057-4CB9-AF4C-B5CA1A9E27C7}" presName="parentText" presStyleLbl="node1" presStyleIdx="3" presStyleCnt="5">
        <dgm:presLayoutVars>
          <dgm:chMax val="0"/>
          <dgm:bulletEnabled val="1"/>
        </dgm:presLayoutVars>
      </dgm:prSet>
      <dgm:spPr/>
    </dgm:pt>
    <dgm:pt modelId="{9BCA1762-DB27-48B4-B9FF-72FC54610AD7}" type="pres">
      <dgm:prSet presAssocID="{9792FA7D-C29D-465B-8A12-EEFE7C8DA883}" presName="spacer" presStyleCnt="0"/>
      <dgm:spPr/>
    </dgm:pt>
    <dgm:pt modelId="{612EDFB3-B371-40BA-B3DC-3DF97F0AAFEC}" type="pres">
      <dgm:prSet presAssocID="{BFCE23DF-5E2E-4436-81CA-9A7ACE58178E}" presName="parentText" presStyleLbl="node1" presStyleIdx="4" presStyleCnt="5">
        <dgm:presLayoutVars>
          <dgm:chMax val="0"/>
          <dgm:bulletEnabled val="1"/>
        </dgm:presLayoutVars>
      </dgm:prSet>
      <dgm:spPr/>
    </dgm:pt>
  </dgm:ptLst>
  <dgm:cxnLst>
    <dgm:cxn modelId="{FC4F8B20-7924-486B-969D-509A901022D8}" type="presOf" srcId="{BC07367C-BF9A-4484-93EE-AE956BE4FF7D}" destId="{A712FBC5-2AB5-4E1B-B7B7-85BAE6AD4C6E}" srcOrd="0" destOrd="0" presId="urn:microsoft.com/office/officeart/2005/8/layout/vList2"/>
    <dgm:cxn modelId="{06229922-4C3B-43AB-8FAF-5044CA6A6790}" type="presOf" srcId="{BFCE23DF-5E2E-4436-81CA-9A7ACE58178E}" destId="{612EDFB3-B371-40BA-B3DC-3DF97F0AAFEC}" srcOrd="0" destOrd="0" presId="urn:microsoft.com/office/officeart/2005/8/layout/vList2"/>
    <dgm:cxn modelId="{C4D9CA40-C7AE-4C16-9B13-939489DBE742}" srcId="{DD463D43-5522-414F-AC9E-78039A309A03}" destId="{70337CAB-5F47-49CE-8AA2-F8A1F8A54C37}" srcOrd="0" destOrd="0" parTransId="{AAD42EDF-1DC4-433C-B938-8AB63160BBA3}" sibTransId="{9BBF89F9-86EE-49B4-B071-DC5511F26391}"/>
    <dgm:cxn modelId="{4859B05C-2DDE-469A-8443-E1FA1E2A85C0}" type="presOf" srcId="{70337CAB-5F47-49CE-8AA2-F8A1F8A54C37}" destId="{F700DA37-1F16-405D-AAC8-643E8284F055}" srcOrd="0" destOrd="0" presId="urn:microsoft.com/office/officeart/2005/8/layout/vList2"/>
    <dgm:cxn modelId="{6C71E055-5CCA-4BE7-9A42-1B0B2E0C3990}" srcId="{DD463D43-5522-414F-AC9E-78039A309A03}" destId="{36EEF7B0-17F9-4AAB-AD79-0963CE674599}" srcOrd="2" destOrd="0" parTransId="{7A068E35-A7FE-4EF8-813C-2892CCE976EA}" sibTransId="{5B308810-183B-48ED-AB3E-A473FA211C8E}"/>
    <dgm:cxn modelId="{D267F456-0734-4E74-AD86-7127C156FF51}" type="presOf" srcId="{DD463D43-5522-414F-AC9E-78039A309A03}" destId="{F2F4F297-5088-46B3-A11A-9FC946D6CF84}" srcOrd="0" destOrd="0" presId="urn:microsoft.com/office/officeart/2005/8/layout/vList2"/>
    <dgm:cxn modelId="{5929A28C-AB5F-4078-977D-627BFD50CCCA}" type="presOf" srcId="{DDB8C980-6057-4CB9-AF4C-B5CA1A9E27C7}" destId="{770160AC-A468-4740-B543-9E0C4D552DDB}" srcOrd="0" destOrd="0" presId="urn:microsoft.com/office/officeart/2005/8/layout/vList2"/>
    <dgm:cxn modelId="{E2A90B99-A663-4D64-8A8C-642C863C82C2}" type="presOf" srcId="{36EEF7B0-17F9-4AAB-AD79-0963CE674599}" destId="{452040EF-E212-4169-A723-AAEC7686BEBF}" srcOrd="0" destOrd="0" presId="urn:microsoft.com/office/officeart/2005/8/layout/vList2"/>
    <dgm:cxn modelId="{CA95D19E-2F89-4968-8562-91CEBEFFE6FA}" srcId="{DD463D43-5522-414F-AC9E-78039A309A03}" destId="{BFCE23DF-5E2E-4436-81CA-9A7ACE58178E}" srcOrd="4" destOrd="0" parTransId="{F0C546FC-C6EE-4C41-897A-0072318F40F3}" sibTransId="{CEB321D3-B8B8-4147-B113-0804FF90A0D9}"/>
    <dgm:cxn modelId="{165280C6-D20C-4E45-8178-C18DF535B313}" srcId="{DD463D43-5522-414F-AC9E-78039A309A03}" destId="{DDB8C980-6057-4CB9-AF4C-B5CA1A9E27C7}" srcOrd="3" destOrd="0" parTransId="{7EA1AFA6-FFF5-4A01-B7D5-E9EF01881ABB}" sibTransId="{9792FA7D-C29D-465B-8A12-EEFE7C8DA883}"/>
    <dgm:cxn modelId="{C1E60BCD-BA42-47A6-B5F1-BFABAB67EFE3}" srcId="{DD463D43-5522-414F-AC9E-78039A309A03}" destId="{BC07367C-BF9A-4484-93EE-AE956BE4FF7D}" srcOrd="1" destOrd="0" parTransId="{B3C19933-934F-4501-8E3F-E9D88E06FE7A}" sibTransId="{B60223DC-FDBD-48FF-B8CD-66342AA38F48}"/>
    <dgm:cxn modelId="{6E1C6826-FAED-4258-B531-9994AE1754BA}" type="presParOf" srcId="{F2F4F297-5088-46B3-A11A-9FC946D6CF84}" destId="{F700DA37-1F16-405D-AAC8-643E8284F055}" srcOrd="0" destOrd="0" presId="urn:microsoft.com/office/officeart/2005/8/layout/vList2"/>
    <dgm:cxn modelId="{386A9C08-44FE-4CF5-A7FA-A945AEE35970}" type="presParOf" srcId="{F2F4F297-5088-46B3-A11A-9FC946D6CF84}" destId="{B5869A12-03A3-4964-8358-BDFEF7C1CB56}" srcOrd="1" destOrd="0" presId="urn:microsoft.com/office/officeart/2005/8/layout/vList2"/>
    <dgm:cxn modelId="{62E15CEE-8CC5-4B5D-9606-413B3E5CD4C1}" type="presParOf" srcId="{F2F4F297-5088-46B3-A11A-9FC946D6CF84}" destId="{A712FBC5-2AB5-4E1B-B7B7-85BAE6AD4C6E}" srcOrd="2" destOrd="0" presId="urn:microsoft.com/office/officeart/2005/8/layout/vList2"/>
    <dgm:cxn modelId="{4A3820FB-9CBD-435A-B8AB-2D3C90C56134}" type="presParOf" srcId="{F2F4F297-5088-46B3-A11A-9FC946D6CF84}" destId="{EC59ED63-371A-413E-9E0E-1946C5EC6EA9}" srcOrd="3" destOrd="0" presId="urn:microsoft.com/office/officeart/2005/8/layout/vList2"/>
    <dgm:cxn modelId="{3FB6CD3D-FF5A-4006-9DE5-31EAE58ACC55}" type="presParOf" srcId="{F2F4F297-5088-46B3-A11A-9FC946D6CF84}" destId="{452040EF-E212-4169-A723-AAEC7686BEBF}" srcOrd="4" destOrd="0" presId="urn:microsoft.com/office/officeart/2005/8/layout/vList2"/>
    <dgm:cxn modelId="{A3770812-56DA-4A72-AA68-C7BA2EE26227}" type="presParOf" srcId="{F2F4F297-5088-46B3-A11A-9FC946D6CF84}" destId="{8DCDAF44-BED2-4655-9EBA-6EEB45076C34}" srcOrd="5" destOrd="0" presId="urn:microsoft.com/office/officeart/2005/8/layout/vList2"/>
    <dgm:cxn modelId="{A65FC42D-D463-489C-8522-4F155792304C}" type="presParOf" srcId="{F2F4F297-5088-46B3-A11A-9FC946D6CF84}" destId="{770160AC-A468-4740-B543-9E0C4D552DDB}" srcOrd="6" destOrd="0" presId="urn:microsoft.com/office/officeart/2005/8/layout/vList2"/>
    <dgm:cxn modelId="{394D5DF2-3D7F-440D-8307-784825148290}" type="presParOf" srcId="{F2F4F297-5088-46B3-A11A-9FC946D6CF84}" destId="{9BCA1762-DB27-48B4-B9FF-72FC54610AD7}" srcOrd="7" destOrd="0" presId="urn:microsoft.com/office/officeart/2005/8/layout/vList2"/>
    <dgm:cxn modelId="{35BB38A8-635B-4DC3-B92E-50F7487A7742}" type="presParOf" srcId="{F2F4F297-5088-46B3-A11A-9FC946D6CF84}" destId="{612EDFB3-B371-40BA-B3DC-3DF97F0AAFE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F612E1-95FA-436F-B143-9C422A18ED2D}"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31F361E-58F9-4743-9CA6-4BB5BBA2D05A}">
      <dgm:prSet/>
      <dgm:spPr/>
      <dgm:t>
        <a:bodyPr/>
        <a:lstStyle/>
        <a:p>
          <a:r>
            <a:rPr lang="da-DK"/>
            <a:t>Hovedferie varsles med 3 måneder</a:t>
          </a:r>
          <a:endParaRPr lang="en-US"/>
        </a:p>
      </dgm:t>
    </dgm:pt>
    <dgm:pt modelId="{B1CF25B0-8D32-44DF-91C6-021576A23A1C}" type="parTrans" cxnId="{27EA2650-18E0-4AA3-9183-FB5A13ADC9E1}">
      <dgm:prSet/>
      <dgm:spPr/>
      <dgm:t>
        <a:bodyPr/>
        <a:lstStyle/>
        <a:p>
          <a:endParaRPr lang="en-US"/>
        </a:p>
      </dgm:t>
    </dgm:pt>
    <dgm:pt modelId="{7C904849-32A5-4128-8AC1-4E0CB2FCC98B}" type="sibTrans" cxnId="{27EA2650-18E0-4AA3-9183-FB5A13ADC9E1}">
      <dgm:prSet/>
      <dgm:spPr/>
      <dgm:t>
        <a:bodyPr/>
        <a:lstStyle/>
        <a:p>
          <a:endParaRPr lang="en-US"/>
        </a:p>
      </dgm:t>
    </dgm:pt>
    <dgm:pt modelId="{F305D1AE-2C13-477A-8835-225CA3322B26}">
      <dgm:prSet/>
      <dgm:spPr/>
      <dgm:t>
        <a:bodyPr/>
        <a:lstStyle/>
        <a:p>
          <a:r>
            <a:rPr lang="da-DK"/>
            <a:t>Restferie varsles med 1 måned</a:t>
          </a:r>
          <a:endParaRPr lang="en-US"/>
        </a:p>
      </dgm:t>
    </dgm:pt>
    <dgm:pt modelId="{375AC26C-1F88-40B5-8859-FAC9B01D4D2B}" type="parTrans" cxnId="{6C0C4EBF-57BE-48BD-BB3D-5CD8F79FD751}">
      <dgm:prSet/>
      <dgm:spPr/>
      <dgm:t>
        <a:bodyPr/>
        <a:lstStyle/>
        <a:p>
          <a:endParaRPr lang="en-US"/>
        </a:p>
      </dgm:t>
    </dgm:pt>
    <dgm:pt modelId="{8C59DDE3-0E21-455C-9402-497F12341366}" type="sibTrans" cxnId="{6C0C4EBF-57BE-48BD-BB3D-5CD8F79FD751}">
      <dgm:prSet/>
      <dgm:spPr/>
      <dgm:t>
        <a:bodyPr/>
        <a:lstStyle/>
        <a:p>
          <a:endParaRPr lang="en-US"/>
        </a:p>
      </dgm:t>
    </dgm:pt>
    <dgm:pt modelId="{9FC9EB70-3586-493A-8EAA-EB21E35E17AD}">
      <dgm:prSet/>
      <dgm:spPr/>
      <dgm:t>
        <a:bodyPr/>
        <a:lstStyle/>
        <a:p>
          <a:r>
            <a:rPr lang="da-DK"/>
            <a:t>6. ferieuge planlægges efter medarbejders ønske (dog under hensyn til driften)</a:t>
          </a:r>
          <a:endParaRPr lang="en-US"/>
        </a:p>
      </dgm:t>
    </dgm:pt>
    <dgm:pt modelId="{41B4113F-F356-4133-A405-CCE881ED9EC1}" type="parTrans" cxnId="{1C8BAC41-1206-4907-9A2E-6FD4D66CAD46}">
      <dgm:prSet/>
      <dgm:spPr/>
      <dgm:t>
        <a:bodyPr/>
        <a:lstStyle/>
        <a:p>
          <a:endParaRPr lang="en-US"/>
        </a:p>
      </dgm:t>
    </dgm:pt>
    <dgm:pt modelId="{5853B3B1-5EE4-4EF6-AC4C-E86EAC48B044}" type="sibTrans" cxnId="{1C8BAC41-1206-4907-9A2E-6FD4D66CAD46}">
      <dgm:prSet/>
      <dgm:spPr/>
      <dgm:t>
        <a:bodyPr/>
        <a:lstStyle/>
        <a:p>
          <a:endParaRPr lang="en-US"/>
        </a:p>
      </dgm:t>
    </dgm:pt>
    <dgm:pt modelId="{63F7BEA4-7F1E-4B43-8EEB-C52D3466098C}" type="pres">
      <dgm:prSet presAssocID="{F9F612E1-95FA-436F-B143-9C422A18ED2D}" presName="linear" presStyleCnt="0">
        <dgm:presLayoutVars>
          <dgm:animLvl val="lvl"/>
          <dgm:resizeHandles val="exact"/>
        </dgm:presLayoutVars>
      </dgm:prSet>
      <dgm:spPr/>
    </dgm:pt>
    <dgm:pt modelId="{1D22FA6E-CAA5-4996-B0A9-C8F86F8B6B3C}" type="pres">
      <dgm:prSet presAssocID="{331F361E-58F9-4743-9CA6-4BB5BBA2D05A}" presName="parentText" presStyleLbl="node1" presStyleIdx="0" presStyleCnt="3">
        <dgm:presLayoutVars>
          <dgm:chMax val="0"/>
          <dgm:bulletEnabled val="1"/>
        </dgm:presLayoutVars>
      </dgm:prSet>
      <dgm:spPr/>
    </dgm:pt>
    <dgm:pt modelId="{92578072-3615-4E14-AC29-B7A187A03FA3}" type="pres">
      <dgm:prSet presAssocID="{7C904849-32A5-4128-8AC1-4E0CB2FCC98B}" presName="spacer" presStyleCnt="0"/>
      <dgm:spPr/>
    </dgm:pt>
    <dgm:pt modelId="{B1D9D993-C69A-4E30-82FF-4F4FD20704A1}" type="pres">
      <dgm:prSet presAssocID="{F305D1AE-2C13-477A-8835-225CA3322B26}" presName="parentText" presStyleLbl="node1" presStyleIdx="1" presStyleCnt="3">
        <dgm:presLayoutVars>
          <dgm:chMax val="0"/>
          <dgm:bulletEnabled val="1"/>
        </dgm:presLayoutVars>
      </dgm:prSet>
      <dgm:spPr/>
    </dgm:pt>
    <dgm:pt modelId="{056AD5ED-E2E7-4E9A-B484-FB0AD9628121}" type="pres">
      <dgm:prSet presAssocID="{8C59DDE3-0E21-455C-9402-497F12341366}" presName="spacer" presStyleCnt="0"/>
      <dgm:spPr/>
    </dgm:pt>
    <dgm:pt modelId="{834B8872-C16B-46FE-AF94-13D7EE0B7BD4}" type="pres">
      <dgm:prSet presAssocID="{9FC9EB70-3586-493A-8EAA-EB21E35E17AD}" presName="parentText" presStyleLbl="node1" presStyleIdx="2" presStyleCnt="3">
        <dgm:presLayoutVars>
          <dgm:chMax val="0"/>
          <dgm:bulletEnabled val="1"/>
        </dgm:presLayoutVars>
      </dgm:prSet>
      <dgm:spPr/>
    </dgm:pt>
  </dgm:ptLst>
  <dgm:cxnLst>
    <dgm:cxn modelId="{E6D13B15-2360-4E0E-AC18-DF2786694AEF}" type="presOf" srcId="{F9F612E1-95FA-436F-B143-9C422A18ED2D}" destId="{63F7BEA4-7F1E-4B43-8EEB-C52D3466098C}" srcOrd="0" destOrd="0" presId="urn:microsoft.com/office/officeart/2005/8/layout/vList2"/>
    <dgm:cxn modelId="{1C8BAC41-1206-4907-9A2E-6FD4D66CAD46}" srcId="{F9F612E1-95FA-436F-B143-9C422A18ED2D}" destId="{9FC9EB70-3586-493A-8EAA-EB21E35E17AD}" srcOrd="2" destOrd="0" parTransId="{41B4113F-F356-4133-A405-CCE881ED9EC1}" sibTransId="{5853B3B1-5EE4-4EF6-AC4C-E86EAC48B044}"/>
    <dgm:cxn modelId="{27EA2650-18E0-4AA3-9183-FB5A13ADC9E1}" srcId="{F9F612E1-95FA-436F-B143-9C422A18ED2D}" destId="{331F361E-58F9-4743-9CA6-4BB5BBA2D05A}" srcOrd="0" destOrd="0" parTransId="{B1CF25B0-8D32-44DF-91C6-021576A23A1C}" sibTransId="{7C904849-32A5-4128-8AC1-4E0CB2FCC98B}"/>
    <dgm:cxn modelId="{30DDEE7D-D995-484B-A211-F3DCFB3F69C3}" type="presOf" srcId="{F305D1AE-2C13-477A-8835-225CA3322B26}" destId="{B1D9D993-C69A-4E30-82FF-4F4FD20704A1}" srcOrd="0" destOrd="0" presId="urn:microsoft.com/office/officeart/2005/8/layout/vList2"/>
    <dgm:cxn modelId="{62E063AE-07F1-40A9-A417-B7CBA007867D}" type="presOf" srcId="{9FC9EB70-3586-493A-8EAA-EB21E35E17AD}" destId="{834B8872-C16B-46FE-AF94-13D7EE0B7BD4}" srcOrd="0" destOrd="0" presId="urn:microsoft.com/office/officeart/2005/8/layout/vList2"/>
    <dgm:cxn modelId="{C359E9BB-3629-4930-A4E5-54453FFA7D93}" type="presOf" srcId="{331F361E-58F9-4743-9CA6-4BB5BBA2D05A}" destId="{1D22FA6E-CAA5-4996-B0A9-C8F86F8B6B3C}" srcOrd="0" destOrd="0" presId="urn:microsoft.com/office/officeart/2005/8/layout/vList2"/>
    <dgm:cxn modelId="{6C0C4EBF-57BE-48BD-BB3D-5CD8F79FD751}" srcId="{F9F612E1-95FA-436F-B143-9C422A18ED2D}" destId="{F305D1AE-2C13-477A-8835-225CA3322B26}" srcOrd="1" destOrd="0" parTransId="{375AC26C-1F88-40B5-8859-FAC9B01D4D2B}" sibTransId="{8C59DDE3-0E21-455C-9402-497F12341366}"/>
    <dgm:cxn modelId="{C7B604C5-6E77-4B50-81DF-6E6557F73B68}" type="presParOf" srcId="{63F7BEA4-7F1E-4B43-8EEB-C52D3466098C}" destId="{1D22FA6E-CAA5-4996-B0A9-C8F86F8B6B3C}" srcOrd="0" destOrd="0" presId="urn:microsoft.com/office/officeart/2005/8/layout/vList2"/>
    <dgm:cxn modelId="{309612FC-0E19-46A6-B388-C97DC819267F}" type="presParOf" srcId="{63F7BEA4-7F1E-4B43-8EEB-C52D3466098C}" destId="{92578072-3615-4E14-AC29-B7A187A03FA3}" srcOrd="1" destOrd="0" presId="urn:microsoft.com/office/officeart/2005/8/layout/vList2"/>
    <dgm:cxn modelId="{A5B8A968-D488-4E9E-9A2F-987D449CAA33}" type="presParOf" srcId="{63F7BEA4-7F1E-4B43-8EEB-C52D3466098C}" destId="{B1D9D993-C69A-4E30-82FF-4F4FD20704A1}" srcOrd="2" destOrd="0" presId="urn:microsoft.com/office/officeart/2005/8/layout/vList2"/>
    <dgm:cxn modelId="{EDC19E7D-3414-4B50-8692-AD81594A54B0}" type="presParOf" srcId="{63F7BEA4-7F1E-4B43-8EEB-C52D3466098C}" destId="{056AD5ED-E2E7-4E9A-B484-FB0AD9628121}" srcOrd="3" destOrd="0" presId="urn:microsoft.com/office/officeart/2005/8/layout/vList2"/>
    <dgm:cxn modelId="{CBEADDEB-B28A-4246-A322-EBD42C661803}" type="presParOf" srcId="{63F7BEA4-7F1E-4B43-8EEB-C52D3466098C}" destId="{834B8872-C16B-46FE-AF94-13D7EE0B7BD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A931A-17E0-4ECD-BE69-40BB05239169}" type="doc">
      <dgm:prSet loTypeId="urn:microsoft.com/office/officeart/2005/8/layout/vProcess5" loCatId="process" qsTypeId="urn:microsoft.com/office/officeart/2005/8/quickstyle/simple2" qsCatId="simple" csTypeId="urn:microsoft.com/office/officeart/2005/8/colors/colorful5" csCatId="colorful" phldr="1"/>
      <dgm:spPr/>
      <dgm:t>
        <a:bodyPr/>
        <a:lstStyle/>
        <a:p>
          <a:endParaRPr lang="en-US"/>
        </a:p>
      </dgm:t>
    </dgm:pt>
    <dgm:pt modelId="{73DA08A8-480E-42B8-A5B3-82C70428B503}">
      <dgm:prSet/>
      <dgm:spPr/>
      <dgm:t>
        <a:bodyPr/>
        <a:lstStyle/>
        <a:p>
          <a:r>
            <a:rPr lang="da-DK" dirty="0"/>
            <a:t>Arbejdstidsbegyndelse den første arbejdsdag</a:t>
          </a:r>
          <a:endParaRPr lang="en-US" dirty="0"/>
        </a:p>
      </dgm:t>
    </dgm:pt>
    <dgm:pt modelId="{E9A76784-150C-4EDA-AA95-E2749E5640D0}" type="parTrans" cxnId="{56F7A313-18DF-47AA-8002-577194CB17A5}">
      <dgm:prSet/>
      <dgm:spPr/>
      <dgm:t>
        <a:bodyPr/>
        <a:lstStyle/>
        <a:p>
          <a:endParaRPr lang="en-US"/>
        </a:p>
      </dgm:t>
    </dgm:pt>
    <dgm:pt modelId="{FA261A6E-2172-436B-BA55-4BF7EFBA153C}" type="sibTrans" cxnId="{56F7A313-18DF-47AA-8002-577194CB17A5}">
      <dgm:prSet/>
      <dgm:spPr/>
      <dgm:t>
        <a:bodyPr/>
        <a:lstStyle/>
        <a:p>
          <a:endParaRPr lang="en-US"/>
        </a:p>
      </dgm:t>
    </dgm:pt>
    <dgm:pt modelId="{3ECF83C0-8CF3-484A-89A3-E64533CB56F2}">
      <dgm:prSet/>
      <dgm:spPr/>
      <dgm:t>
        <a:bodyPr/>
        <a:lstStyle/>
        <a:p>
          <a:r>
            <a:rPr lang="da-DK" dirty="0"/>
            <a:t>Ferieugens/ferieugernes sidste arbejdsdag</a:t>
          </a:r>
          <a:endParaRPr lang="en-US" dirty="0"/>
        </a:p>
      </dgm:t>
    </dgm:pt>
    <dgm:pt modelId="{4508FD5F-928E-4D97-83C8-EAFA40D81CA5}" type="parTrans" cxnId="{FCD2CF39-18CB-445E-A7AC-DE5E5F1597CB}">
      <dgm:prSet/>
      <dgm:spPr/>
      <dgm:t>
        <a:bodyPr/>
        <a:lstStyle/>
        <a:p>
          <a:endParaRPr lang="en-US"/>
        </a:p>
      </dgm:t>
    </dgm:pt>
    <dgm:pt modelId="{EBA65766-08C8-4DB4-A33B-79AF2F76CCBB}" type="sibTrans" cxnId="{FCD2CF39-18CB-445E-A7AC-DE5E5F1597CB}">
      <dgm:prSet/>
      <dgm:spPr/>
      <dgm:t>
        <a:bodyPr/>
        <a:lstStyle/>
        <a:p>
          <a:endParaRPr lang="en-US"/>
        </a:p>
      </dgm:t>
    </dgm:pt>
    <dgm:pt modelId="{9565F19B-0104-48E6-83C9-80FFAB8BF61A}" type="pres">
      <dgm:prSet presAssocID="{EBBA931A-17E0-4ECD-BE69-40BB05239169}" presName="outerComposite" presStyleCnt="0">
        <dgm:presLayoutVars>
          <dgm:chMax val="5"/>
          <dgm:dir/>
          <dgm:resizeHandles val="exact"/>
        </dgm:presLayoutVars>
      </dgm:prSet>
      <dgm:spPr/>
    </dgm:pt>
    <dgm:pt modelId="{A906440B-BE8E-4CD0-B837-3A8EA37CB1CB}" type="pres">
      <dgm:prSet presAssocID="{EBBA931A-17E0-4ECD-BE69-40BB05239169}" presName="dummyMaxCanvas" presStyleCnt="0">
        <dgm:presLayoutVars/>
      </dgm:prSet>
      <dgm:spPr/>
    </dgm:pt>
    <dgm:pt modelId="{7B7183DB-2036-4595-B32E-C62413E71295}" type="pres">
      <dgm:prSet presAssocID="{EBBA931A-17E0-4ECD-BE69-40BB05239169}" presName="TwoNodes_1" presStyleLbl="node1" presStyleIdx="0" presStyleCnt="2">
        <dgm:presLayoutVars>
          <dgm:bulletEnabled val="1"/>
        </dgm:presLayoutVars>
      </dgm:prSet>
      <dgm:spPr/>
    </dgm:pt>
    <dgm:pt modelId="{DEA57791-AA4F-42C2-AD87-E588290D8331}" type="pres">
      <dgm:prSet presAssocID="{EBBA931A-17E0-4ECD-BE69-40BB05239169}" presName="TwoNodes_2" presStyleLbl="node1" presStyleIdx="1" presStyleCnt="2">
        <dgm:presLayoutVars>
          <dgm:bulletEnabled val="1"/>
        </dgm:presLayoutVars>
      </dgm:prSet>
      <dgm:spPr/>
    </dgm:pt>
    <dgm:pt modelId="{4A0C9741-F6EF-4005-B4F0-B970CAD49679}" type="pres">
      <dgm:prSet presAssocID="{EBBA931A-17E0-4ECD-BE69-40BB05239169}" presName="TwoConn_1-2" presStyleLbl="fgAccFollowNode1" presStyleIdx="0" presStyleCnt="1">
        <dgm:presLayoutVars>
          <dgm:bulletEnabled val="1"/>
        </dgm:presLayoutVars>
      </dgm:prSet>
      <dgm:spPr/>
    </dgm:pt>
    <dgm:pt modelId="{7152E604-7C0A-4F24-AB3D-A68FE5D1578E}" type="pres">
      <dgm:prSet presAssocID="{EBBA931A-17E0-4ECD-BE69-40BB05239169}" presName="TwoNodes_1_text" presStyleLbl="node1" presStyleIdx="1" presStyleCnt="2">
        <dgm:presLayoutVars>
          <dgm:bulletEnabled val="1"/>
        </dgm:presLayoutVars>
      </dgm:prSet>
      <dgm:spPr/>
    </dgm:pt>
    <dgm:pt modelId="{9F815BB8-1830-46D5-B4F9-0F09E023D009}" type="pres">
      <dgm:prSet presAssocID="{EBBA931A-17E0-4ECD-BE69-40BB05239169}" presName="TwoNodes_2_text" presStyleLbl="node1" presStyleIdx="1" presStyleCnt="2">
        <dgm:presLayoutVars>
          <dgm:bulletEnabled val="1"/>
        </dgm:presLayoutVars>
      </dgm:prSet>
      <dgm:spPr/>
    </dgm:pt>
  </dgm:ptLst>
  <dgm:cxnLst>
    <dgm:cxn modelId="{5F47E206-387A-4C63-82CF-8840DF039263}" type="presOf" srcId="{FA261A6E-2172-436B-BA55-4BF7EFBA153C}" destId="{4A0C9741-F6EF-4005-B4F0-B970CAD49679}" srcOrd="0" destOrd="0" presId="urn:microsoft.com/office/officeart/2005/8/layout/vProcess5"/>
    <dgm:cxn modelId="{56F7A313-18DF-47AA-8002-577194CB17A5}" srcId="{EBBA931A-17E0-4ECD-BE69-40BB05239169}" destId="{73DA08A8-480E-42B8-A5B3-82C70428B503}" srcOrd="0" destOrd="0" parTransId="{E9A76784-150C-4EDA-AA95-E2749E5640D0}" sibTransId="{FA261A6E-2172-436B-BA55-4BF7EFBA153C}"/>
    <dgm:cxn modelId="{FCD2CF39-18CB-445E-A7AC-DE5E5F1597CB}" srcId="{EBBA931A-17E0-4ECD-BE69-40BB05239169}" destId="{3ECF83C0-8CF3-484A-89A3-E64533CB56F2}" srcOrd="1" destOrd="0" parTransId="{4508FD5F-928E-4D97-83C8-EAFA40D81CA5}" sibTransId="{EBA65766-08C8-4DB4-A33B-79AF2F76CCBB}"/>
    <dgm:cxn modelId="{5F000EA0-D022-4629-BC13-687E75270EA3}" type="presOf" srcId="{EBBA931A-17E0-4ECD-BE69-40BB05239169}" destId="{9565F19B-0104-48E6-83C9-80FFAB8BF61A}" srcOrd="0" destOrd="0" presId="urn:microsoft.com/office/officeart/2005/8/layout/vProcess5"/>
    <dgm:cxn modelId="{D5153BA6-8473-47EB-8E50-C2BAA70C5BB2}" type="presOf" srcId="{3ECF83C0-8CF3-484A-89A3-E64533CB56F2}" destId="{DEA57791-AA4F-42C2-AD87-E588290D8331}" srcOrd="0" destOrd="0" presId="urn:microsoft.com/office/officeart/2005/8/layout/vProcess5"/>
    <dgm:cxn modelId="{559947BD-141A-4A25-9AC1-8F42376838CB}" type="presOf" srcId="{73DA08A8-480E-42B8-A5B3-82C70428B503}" destId="{7B7183DB-2036-4595-B32E-C62413E71295}" srcOrd="0" destOrd="0" presId="urn:microsoft.com/office/officeart/2005/8/layout/vProcess5"/>
    <dgm:cxn modelId="{856176BF-9B82-43E5-B3CF-1C9969F68356}" type="presOf" srcId="{73DA08A8-480E-42B8-A5B3-82C70428B503}" destId="{7152E604-7C0A-4F24-AB3D-A68FE5D1578E}" srcOrd="1" destOrd="0" presId="urn:microsoft.com/office/officeart/2005/8/layout/vProcess5"/>
    <dgm:cxn modelId="{3B0FF2ED-8483-486F-A491-68F21E3BBD68}" type="presOf" srcId="{3ECF83C0-8CF3-484A-89A3-E64533CB56F2}" destId="{9F815BB8-1830-46D5-B4F9-0F09E023D009}" srcOrd="1" destOrd="0" presId="urn:microsoft.com/office/officeart/2005/8/layout/vProcess5"/>
    <dgm:cxn modelId="{B65CBBD0-942F-4B2C-9195-4FA99491E715}" type="presParOf" srcId="{9565F19B-0104-48E6-83C9-80FFAB8BF61A}" destId="{A906440B-BE8E-4CD0-B837-3A8EA37CB1CB}" srcOrd="0" destOrd="0" presId="urn:microsoft.com/office/officeart/2005/8/layout/vProcess5"/>
    <dgm:cxn modelId="{77A6C672-1656-4A9A-993B-C730382787A1}" type="presParOf" srcId="{9565F19B-0104-48E6-83C9-80FFAB8BF61A}" destId="{7B7183DB-2036-4595-B32E-C62413E71295}" srcOrd="1" destOrd="0" presId="urn:microsoft.com/office/officeart/2005/8/layout/vProcess5"/>
    <dgm:cxn modelId="{DC76E211-10BD-4DAB-A89D-DDBCC1E456B1}" type="presParOf" srcId="{9565F19B-0104-48E6-83C9-80FFAB8BF61A}" destId="{DEA57791-AA4F-42C2-AD87-E588290D8331}" srcOrd="2" destOrd="0" presId="urn:microsoft.com/office/officeart/2005/8/layout/vProcess5"/>
    <dgm:cxn modelId="{1080A7EB-5138-451F-BE38-FAA6A5274408}" type="presParOf" srcId="{9565F19B-0104-48E6-83C9-80FFAB8BF61A}" destId="{4A0C9741-F6EF-4005-B4F0-B970CAD49679}" srcOrd="3" destOrd="0" presId="urn:microsoft.com/office/officeart/2005/8/layout/vProcess5"/>
    <dgm:cxn modelId="{3F109C40-DCF6-4B40-B044-3616C7DE48E9}" type="presParOf" srcId="{9565F19B-0104-48E6-83C9-80FFAB8BF61A}" destId="{7152E604-7C0A-4F24-AB3D-A68FE5D1578E}" srcOrd="4" destOrd="0" presId="urn:microsoft.com/office/officeart/2005/8/layout/vProcess5"/>
    <dgm:cxn modelId="{C0C7664D-201A-4BEA-8FB1-53F0FDAB41E8}" type="presParOf" srcId="{9565F19B-0104-48E6-83C9-80FFAB8BF61A}" destId="{9F815BB8-1830-46D5-B4F9-0F09E023D009}"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7A8DB1-211F-43D9-9D2A-6934FABF6FC4}"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19A6E21-B5A3-4701-9299-49686DEB0D85}">
      <dgm:prSet/>
      <dgm:spPr/>
      <dgm:t>
        <a:bodyPr/>
        <a:lstStyle/>
        <a:p>
          <a:r>
            <a:rPr lang="da-DK" dirty="0"/>
            <a:t>Sygdom er feriehindring. </a:t>
          </a:r>
          <a:endParaRPr lang="en-US" dirty="0"/>
        </a:p>
      </dgm:t>
    </dgm:pt>
    <dgm:pt modelId="{0698ADF2-9E79-41A7-8C38-039E8A581E51}" type="parTrans" cxnId="{7249B53D-A364-442B-85ED-1A1DEA99FAA1}">
      <dgm:prSet/>
      <dgm:spPr/>
      <dgm:t>
        <a:bodyPr/>
        <a:lstStyle/>
        <a:p>
          <a:endParaRPr lang="en-US"/>
        </a:p>
      </dgm:t>
    </dgm:pt>
    <dgm:pt modelId="{FCD12CFA-C644-4881-9934-EC9BAD6B969B}" type="sibTrans" cxnId="{7249B53D-A364-442B-85ED-1A1DEA99FAA1}">
      <dgm:prSet/>
      <dgm:spPr/>
      <dgm:t>
        <a:bodyPr/>
        <a:lstStyle/>
        <a:p>
          <a:endParaRPr lang="en-US"/>
        </a:p>
      </dgm:t>
    </dgm:pt>
    <dgm:pt modelId="{9C1026C0-49AE-4F2D-96B8-D33D167CB1FD}">
      <dgm:prSet/>
      <dgm:spPr/>
      <dgm:t>
        <a:bodyPr/>
        <a:lstStyle/>
        <a:p>
          <a:r>
            <a:rPr lang="da-DK"/>
            <a:t>- man kan altså ikke holde ferie, når man er syg.</a:t>
          </a:r>
          <a:endParaRPr lang="en-US"/>
        </a:p>
      </dgm:t>
    </dgm:pt>
    <dgm:pt modelId="{43699878-468C-4CED-8901-CF87446F3FC9}" type="parTrans" cxnId="{FCF8EA3E-20D1-49BB-B540-B7970D5CA017}">
      <dgm:prSet/>
      <dgm:spPr/>
      <dgm:t>
        <a:bodyPr/>
        <a:lstStyle/>
        <a:p>
          <a:endParaRPr lang="en-US"/>
        </a:p>
      </dgm:t>
    </dgm:pt>
    <dgm:pt modelId="{EB3047E8-5653-47DF-86C0-2BB1E92280D2}" type="sibTrans" cxnId="{FCF8EA3E-20D1-49BB-B540-B7970D5CA017}">
      <dgm:prSet/>
      <dgm:spPr/>
      <dgm:t>
        <a:bodyPr/>
        <a:lstStyle/>
        <a:p>
          <a:endParaRPr lang="en-US"/>
        </a:p>
      </dgm:t>
    </dgm:pt>
    <dgm:pt modelId="{BD2BD9F5-89F4-4D78-8DA9-C32EC5BDCE6D}">
      <dgm:prSet/>
      <dgm:spPr/>
      <dgm:t>
        <a:bodyPr/>
        <a:lstStyle/>
        <a:p>
          <a:r>
            <a:rPr lang="da-DK"/>
            <a:t>Ønsker man sin ferie, skal man raskmeldes sig forinden den påbegyndes</a:t>
          </a:r>
          <a:endParaRPr lang="en-US"/>
        </a:p>
      </dgm:t>
    </dgm:pt>
    <dgm:pt modelId="{1C9C35E7-88B7-4767-B159-30417D48EAD1}" type="parTrans" cxnId="{69259956-DAF3-4273-AD4E-BE7AB4127D94}">
      <dgm:prSet/>
      <dgm:spPr/>
      <dgm:t>
        <a:bodyPr/>
        <a:lstStyle/>
        <a:p>
          <a:endParaRPr lang="en-US"/>
        </a:p>
      </dgm:t>
    </dgm:pt>
    <dgm:pt modelId="{740FDB69-1215-4885-9CB3-269F11CB1DD4}" type="sibTrans" cxnId="{69259956-DAF3-4273-AD4E-BE7AB4127D94}">
      <dgm:prSet/>
      <dgm:spPr/>
      <dgm:t>
        <a:bodyPr/>
        <a:lstStyle/>
        <a:p>
          <a:endParaRPr lang="en-US"/>
        </a:p>
      </dgm:t>
    </dgm:pt>
    <dgm:pt modelId="{BF55BCA6-0DA9-4FC5-B40E-3AF779AA64C2}">
      <dgm:prSet/>
      <dgm:spPr/>
      <dgm:t>
        <a:bodyPr/>
        <a:lstStyle/>
        <a:p>
          <a:r>
            <a:rPr lang="da-DK"/>
            <a:t>Ved langtidssygdom kan der indgås aftale om teknisk raskmelding</a:t>
          </a:r>
          <a:endParaRPr lang="en-US"/>
        </a:p>
      </dgm:t>
    </dgm:pt>
    <dgm:pt modelId="{3C1B7928-35D9-4FB8-B5C6-C511445DE4A6}" type="parTrans" cxnId="{FABB4897-BC3C-442D-B2C2-B952EF34CF55}">
      <dgm:prSet/>
      <dgm:spPr/>
      <dgm:t>
        <a:bodyPr/>
        <a:lstStyle/>
        <a:p>
          <a:endParaRPr lang="en-US"/>
        </a:p>
      </dgm:t>
    </dgm:pt>
    <dgm:pt modelId="{F7051BF1-669B-4820-A850-4C2F5508F805}" type="sibTrans" cxnId="{FABB4897-BC3C-442D-B2C2-B952EF34CF55}">
      <dgm:prSet/>
      <dgm:spPr/>
      <dgm:t>
        <a:bodyPr/>
        <a:lstStyle/>
        <a:p>
          <a:endParaRPr lang="en-US"/>
        </a:p>
      </dgm:t>
    </dgm:pt>
    <dgm:pt modelId="{CDA9F9EE-6CCC-49F4-A752-8B7BAFDBF857}" type="pres">
      <dgm:prSet presAssocID="{2F7A8DB1-211F-43D9-9D2A-6934FABF6FC4}" presName="root" presStyleCnt="0">
        <dgm:presLayoutVars>
          <dgm:dir/>
          <dgm:resizeHandles val="exact"/>
        </dgm:presLayoutVars>
      </dgm:prSet>
      <dgm:spPr/>
    </dgm:pt>
    <dgm:pt modelId="{3511F2E0-0E21-4EBB-9262-0C139E822D8A}" type="pres">
      <dgm:prSet presAssocID="{919A6E21-B5A3-4701-9299-49686DEB0D85}" presName="compNode" presStyleCnt="0"/>
      <dgm:spPr/>
    </dgm:pt>
    <dgm:pt modelId="{B73CF924-5121-4A5B-B64C-8C9C0B19B4C4}" type="pres">
      <dgm:prSet presAssocID="{919A6E21-B5A3-4701-9299-49686DEB0D85}" presName="bgRect" presStyleLbl="bgShp" presStyleIdx="0" presStyleCnt="4"/>
      <dgm:spPr/>
    </dgm:pt>
    <dgm:pt modelId="{88E61AEE-48FB-4876-82DF-7F3001D8FB63}" type="pres">
      <dgm:prSet presAssocID="{919A6E21-B5A3-4701-9299-49686DEB0D8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oskop"/>
        </a:ext>
      </dgm:extLst>
    </dgm:pt>
    <dgm:pt modelId="{28828198-AA25-4516-80E0-64FBBC979330}" type="pres">
      <dgm:prSet presAssocID="{919A6E21-B5A3-4701-9299-49686DEB0D85}" presName="spaceRect" presStyleCnt="0"/>
      <dgm:spPr/>
    </dgm:pt>
    <dgm:pt modelId="{6477AA4A-1D6A-4B88-BFDA-68D52A46FC2C}" type="pres">
      <dgm:prSet presAssocID="{919A6E21-B5A3-4701-9299-49686DEB0D85}" presName="parTx" presStyleLbl="revTx" presStyleIdx="0" presStyleCnt="4">
        <dgm:presLayoutVars>
          <dgm:chMax val="0"/>
          <dgm:chPref val="0"/>
        </dgm:presLayoutVars>
      </dgm:prSet>
      <dgm:spPr/>
    </dgm:pt>
    <dgm:pt modelId="{71E77582-9BD3-4AB3-ADFC-90C5194E9ED4}" type="pres">
      <dgm:prSet presAssocID="{FCD12CFA-C644-4881-9934-EC9BAD6B969B}" presName="sibTrans" presStyleCnt="0"/>
      <dgm:spPr/>
    </dgm:pt>
    <dgm:pt modelId="{33C9478C-BDE9-4CAE-B2A7-206E2675EAFC}" type="pres">
      <dgm:prSet presAssocID="{9C1026C0-49AE-4F2D-96B8-D33D167CB1FD}" presName="compNode" presStyleCnt="0"/>
      <dgm:spPr/>
    </dgm:pt>
    <dgm:pt modelId="{1BAAAE92-D696-4DEF-BD6C-02EA79F4C24B}" type="pres">
      <dgm:prSet presAssocID="{9C1026C0-49AE-4F2D-96B8-D33D167CB1FD}" presName="bgRect" presStyleLbl="bgShp" presStyleIdx="1" presStyleCnt="4"/>
      <dgm:spPr/>
    </dgm:pt>
    <dgm:pt modelId="{3A69638D-A8BB-4ED3-8FA4-F7DC416FFE2E}" type="pres">
      <dgm:prSet presAssocID="{9C1026C0-49AE-4F2D-96B8-D33D167CB1F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on Viewing Ceremony"/>
        </a:ext>
      </dgm:extLst>
    </dgm:pt>
    <dgm:pt modelId="{A1E3972B-3F61-43BD-84BF-E5F6EF63EAF8}" type="pres">
      <dgm:prSet presAssocID="{9C1026C0-49AE-4F2D-96B8-D33D167CB1FD}" presName="spaceRect" presStyleCnt="0"/>
      <dgm:spPr/>
    </dgm:pt>
    <dgm:pt modelId="{0E1DC7E7-250D-4BD3-9350-2B78DB7ED02D}" type="pres">
      <dgm:prSet presAssocID="{9C1026C0-49AE-4F2D-96B8-D33D167CB1FD}" presName="parTx" presStyleLbl="revTx" presStyleIdx="1" presStyleCnt="4">
        <dgm:presLayoutVars>
          <dgm:chMax val="0"/>
          <dgm:chPref val="0"/>
        </dgm:presLayoutVars>
      </dgm:prSet>
      <dgm:spPr/>
    </dgm:pt>
    <dgm:pt modelId="{99B78375-B6A8-4C18-BB4F-BDFB77A55E41}" type="pres">
      <dgm:prSet presAssocID="{EB3047E8-5653-47DF-86C0-2BB1E92280D2}" presName="sibTrans" presStyleCnt="0"/>
      <dgm:spPr/>
    </dgm:pt>
    <dgm:pt modelId="{0CC7426D-C5BC-4FCB-AF1D-E7B0615B0F6B}" type="pres">
      <dgm:prSet presAssocID="{BD2BD9F5-89F4-4D78-8DA9-C32EC5BDCE6D}" presName="compNode" presStyleCnt="0"/>
      <dgm:spPr/>
    </dgm:pt>
    <dgm:pt modelId="{950ACA18-1F86-4001-BA9D-691E7A979829}" type="pres">
      <dgm:prSet presAssocID="{BD2BD9F5-89F4-4D78-8DA9-C32EC5BDCE6D}" presName="bgRect" presStyleLbl="bgShp" presStyleIdx="2" presStyleCnt="4"/>
      <dgm:spPr/>
    </dgm:pt>
    <dgm:pt modelId="{680883EE-D0BC-4422-BB3B-C032EAC19C51}" type="pres">
      <dgm:prSet presAssocID="{BD2BD9F5-89F4-4D78-8DA9-C32EC5BDCE6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æsenter"/>
        </a:ext>
      </dgm:extLst>
    </dgm:pt>
    <dgm:pt modelId="{449D76AB-46C6-4F8B-9E30-D82D848A3B3D}" type="pres">
      <dgm:prSet presAssocID="{BD2BD9F5-89F4-4D78-8DA9-C32EC5BDCE6D}" presName="spaceRect" presStyleCnt="0"/>
      <dgm:spPr/>
    </dgm:pt>
    <dgm:pt modelId="{E9699E56-3E65-4362-8328-5A739E12BEB4}" type="pres">
      <dgm:prSet presAssocID="{BD2BD9F5-89F4-4D78-8DA9-C32EC5BDCE6D}" presName="parTx" presStyleLbl="revTx" presStyleIdx="2" presStyleCnt="4">
        <dgm:presLayoutVars>
          <dgm:chMax val="0"/>
          <dgm:chPref val="0"/>
        </dgm:presLayoutVars>
      </dgm:prSet>
      <dgm:spPr/>
    </dgm:pt>
    <dgm:pt modelId="{061EA5D0-805E-4528-AE8B-672586A8A7F0}" type="pres">
      <dgm:prSet presAssocID="{740FDB69-1215-4885-9CB3-269F11CB1DD4}" presName="sibTrans" presStyleCnt="0"/>
      <dgm:spPr/>
    </dgm:pt>
    <dgm:pt modelId="{756FC95E-0B2B-42EA-9AF3-332815AF3A37}" type="pres">
      <dgm:prSet presAssocID="{BF55BCA6-0DA9-4FC5-B40E-3AF779AA64C2}" presName="compNode" presStyleCnt="0"/>
      <dgm:spPr/>
    </dgm:pt>
    <dgm:pt modelId="{C0359591-DDF9-4C95-BDA4-5BB5CCE1D742}" type="pres">
      <dgm:prSet presAssocID="{BF55BCA6-0DA9-4FC5-B40E-3AF779AA64C2}" presName="bgRect" presStyleLbl="bgShp" presStyleIdx="3" presStyleCnt="4"/>
      <dgm:spPr/>
    </dgm:pt>
    <dgm:pt modelId="{45B61B61-908F-4481-935A-5085DE4C7517}" type="pres">
      <dgm:prSet presAssocID="{BF55BCA6-0DA9-4FC5-B40E-3AF779AA64C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åndtryk"/>
        </a:ext>
      </dgm:extLst>
    </dgm:pt>
    <dgm:pt modelId="{5AF64108-5AC6-4ED7-98B9-54F99A2BF57A}" type="pres">
      <dgm:prSet presAssocID="{BF55BCA6-0DA9-4FC5-B40E-3AF779AA64C2}" presName="spaceRect" presStyleCnt="0"/>
      <dgm:spPr/>
    </dgm:pt>
    <dgm:pt modelId="{35676D7E-1E3A-48CC-BD3C-537CC04F6917}" type="pres">
      <dgm:prSet presAssocID="{BF55BCA6-0DA9-4FC5-B40E-3AF779AA64C2}" presName="parTx" presStyleLbl="revTx" presStyleIdx="3" presStyleCnt="4">
        <dgm:presLayoutVars>
          <dgm:chMax val="0"/>
          <dgm:chPref val="0"/>
        </dgm:presLayoutVars>
      </dgm:prSet>
      <dgm:spPr/>
    </dgm:pt>
  </dgm:ptLst>
  <dgm:cxnLst>
    <dgm:cxn modelId="{7249B53D-A364-442B-85ED-1A1DEA99FAA1}" srcId="{2F7A8DB1-211F-43D9-9D2A-6934FABF6FC4}" destId="{919A6E21-B5A3-4701-9299-49686DEB0D85}" srcOrd="0" destOrd="0" parTransId="{0698ADF2-9E79-41A7-8C38-039E8A581E51}" sibTransId="{FCD12CFA-C644-4881-9934-EC9BAD6B969B}"/>
    <dgm:cxn modelId="{FCF8EA3E-20D1-49BB-B540-B7970D5CA017}" srcId="{2F7A8DB1-211F-43D9-9D2A-6934FABF6FC4}" destId="{9C1026C0-49AE-4F2D-96B8-D33D167CB1FD}" srcOrd="1" destOrd="0" parTransId="{43699878-468C-4CED-8901-CF87446F3FC9}" sibTransId="{EB3047E8-5653-47DF-86C0-2BB1E92280D2}"/>
    <dgm:cxn modelId="{657DC649-C3E9-4F52-B7B3-D2D9000068AE}" type="presOf" srcId="{2F7A8DB1-211F-43D9-9D2A-6934FABF6FC4}" destId="{CDA9F9EE-6CCC-49F4-A752-8B7BAFDBF857}" srcOrd="0" destOrd="0" presId="urn:microsoft.com/office/officeart/2018/2/layout/IconVerticalSolidList"/>
    <dgm:cxn modelId="{69259956-DAF3-4273-AD4E-BE7AB4127D94}" srcId="{2F7A8DB1-211F-43D9-9D2A-6934FABF6FC4}" destId="{BD2BD9F5-89F4-4D78-8DA9-C32EC5BDCE6D}" srcOrd="2" destOrd="0" parTransId="{1C9C35E7-88B7-4767-B159-30417D48EAD1}" sibTransId="{740FDB69-1215-4885-9CB3-269F11CB1DD4}"/>
    <dgm:cxn modelId="{FABB4897-BC3C-442D-B2C2-B952EF34CF55}" srcId="{2F7A8DB1-211F-43D9-9D2A-6934FABF6FC4}" destId="{BF55BCA6-0DA9-4FC5-B40E-3AF779AA64C2}" srcOrd="3" destOrd="0" parTransId="{3C1B7928-35D9-4FB8-B5C6-C511445DE4A6}" sibTransId="{F7051BF1-669B-4820-A850-4C2F5508F805}"/>
    <dgm:cxn modelId="{444AADA9-911A-4730-83D4-DBBEDD0A920A}" type="presOf" srcId="{BF55BCA6-0DA9-4FC5-B40E-3AF779AA64C2}" destId="{35676D7E-1E3A-48CC-BD3C-537CC04F6917}" srcOrd="0" destOrd="0" presId="urn:microsoft.com/office/officeart/2018/2/layout/IconVerticalSolidList"/>
    <dgm:cxn modelId="{98BB8BB6-ABFE-44F5-A8D4-DD45860F0C96}" type="presOf" srcId="{919A6E21-B5A3-4701-9299-49686DEB0D85}" destId="{6477AA4A-1D6A-4B88-BFDA-68D52A46FC2C}" srcOrd="0" destOrd="0" presId="urn:microsoft.com/office/officeart/2018/2/layout/IconVerticalSolidList"/>
    <dgm:cxn modelId="{641509D2-2241-46CD-B175-0722AF9DE85E}" type="presOf" srcId="{9C1026C0-49AE-4F2D-96B8-D33D167CB1FD}" destId="{0E1DC7E7-250D-4BD3-9350-2B78DB7ED02D}" srcOrd="0" destOrd="0" presId="urn:microsoft.com/office/officeart/2018/2/layout/IconVerticalSolidList"/>
    <dgm:cxn modelId="{A46A06F0-DC87-45CA-967A-5A41FD7DA318}" type="presOf" srcId="{BD2BD9F5-89F4-4D78-8DA9-C32EC5BDCE6D}" destId="{E9699E56-3E65-4362-8328-5A739E12BEB4}" srcOrd="0" destOrd="0" presId="urn:microsoft.com/office/officeart/2018/2/layout/IconVerticalSolidList"/>
    <dgm:cxn modelId="{F243DB01-A37A-4FD6-B328-01EA04BC7AC9}" type="presParOf" srcId="{CDA9F9EE-6CCC-49F4-A752-8B7BAFDBF857}" destId="{3511F2E0-0E21-4EBB-9262-0C139E822D8A}" srcOrd="0" destOrd="0" presId="urn:microsoft.com/office/officeart/2018/2/layout/IconVerticalSolidList"/>
    <dgm:cxn modelId="{42BA27B0-91FD-4120-8C83-0F1F3CE2A669}" type="presParOf" srcId="{3511F2E0-0E21-4EBB-9262-0C139E822D8A}" destId="{B73CF924-5121-4A5B-B64C-8C9C0B19B4C4}" srcOrd="0" destOrd="0" presId="urn:microsoft.com/office/officeart/2018/2/layout/IconVerticalSolidList"/>
    <dgm:cxn modelId="{6C4BE6ED-3C72-44DE-AABD-773C035CBB5E}" type="presParOf" srcId="{3511F2E0-0E21-4EBB-9262-0C139E822D8A}" destId="{88E61AEE-48FB-4876-82DF-7F3001D8FB63}" srcOrd="1" destOrd="0" presId="urn:microsoft.com/office/officeart/2018/2/layout/IconVerticalSolidList"/>
    <dgm:cxn modelId="{A97FC204-C7D4-44C4-843B-DC525C567C11}" type="presParOf" srcId="{3511F2E0-0E21-4EBB-9262-0C139E822D8A}" destId="{28828198-AA25-4516-80E0-64FBBC979330}" srcOrd="2" destOrd="0" presId="urn:microsoft.com/office/officeart/2018/2/layout/IconVerticalSolidList"/>
    <dgm:cxn modelId="{619B0CF0-8E1B-4BF3-A440-C38E70F4E3EA}" type="presParOf" srcId="{3511F2E0-0E21-4EBB-9262-0C139E822D8A}" destId="{6477AA4A-1D6A-4B88-BFDA-68D52A46FC2C}" srcOrd="3" destOrd="0" presId="urn:microsoft.com/office/officeart/2018/2/layout/IconVerticalSolidList"/>
    <dgm:cxn modelId="{8F41C06C-9B1C-4FD1-8EC4-8A2117F37BF5}" type="presParOf" srcId="{CDA9F9EE-6CCC-49F4-A752-8B7BAFDBF857}" destId="{71E77582-9BD3-4AB3-ADFC-90C5194E9ED4}" srcOrd="1" destOrd="0" presId="urn:microsoft.com/office/officeart/2018/2/layout/IconVerticalSolidList"/>
    <dgm:cxn modelId="{31CC335E-E1DC-4F9F-8432-72B326473BB8}" type="presParOf" srcId="{CDA9F9EE-6CCC-49F4-A752-8B7BAFDBF857}" destId="{33C9478C-BDE9-4CAE-B2A7-206E2675EAFC}" srcOrd="2" destOrd="0" presId="urn:microsoft.com/office/officeart/2018/2/layout/IconVerticalSolidList"/>
    <dgm:cxn modelId="{B3A87E96-7E71-4FA2-BAB5-406E6BD565A4}" type="presParOf" srcId="{33C9478C-BDE9-4CAE-B2A7-206E2675EAFC}" destId="{1BAAAE92-D696-4DEF-BD6C-02EA79F4C24B}" srcOrd="0" destOrd="0" presId="urn:microsoft.com/office/officeart/2018/2/layout/IconVerticalSolidList"/>
    <dgm:cxn modelId="{4A7EC120-5CC3-4523-AAB6-58F65239E657}" type="presParOf" srcId="{33C9478C-BDE9-4CAE-B2A7-206E2675EAFC}" destId="{3A69638D-A8BB-4ED3-8FA4-F7DC416FFE2E}" srcOrd="1" destOrd="0" presId="urn:microsoft.com/office/officeart/2018/2/layout/IconVerticalSolidList"/>
    <dgm:cxn modelId="{7ED55190-1969-4AC1-877C-85C73B5E2ADC}" type="presParOf" srcId="{33C9478C-BDE9-4CAE-B2A7-206E2675EAFC}" destId="{A1E3972B-3F61-43BD-84BF-E5F6EF63EAF8}" srcOrd="2" destOrd="0" presId="urn:microsoft.com/office/officeart/2018/2/layout/IconVerticalSolidList"/>
    <dgm:cxn modelId="{FD566BED-4398-408D-8F56-FDE7A6C5AE61}" type="presParOf" srcId="{33C9478C-BDE9-4CAE-B2A7-206E2675EAFC}" destId="{0E1DC7E7-250D-4BD3-9350-2B78DB7ED02D}" srcOrd="3" destOrd="0" presId="urn:microsoft.com/office/officeart/2018/2/layout/IconVerticalSolidList"/>
    <dgm:cxn modelId="{2CAA6A5A-07C8-45C8-8B49-65243A909231}" type="presParOf" srcId="{CDA9F9EE-6CCC-49F4-A752-8B7BAFDBF857}" destId="{99B78375-B6A8-4C18-BB4F-BDFB77A55E41}" srcOrd="3" destOrd="0" presId="urn:microsoft.com/office/officeart/2018/2/layout/IconVerticalSolidList"/>
    <dgm:cxn modelId="{B8C599F6-D09E-418E-BA4A-7603733EACAA}" type="presParOf" srcId="{CDA9F9EE-6CCC-49F4-A752-8B7BAFDBF857}" destId="{0CC7426D-C5BC-4FCB-AF1D-E7B0615B0F6B}" srcOrd="4" destOrd="0" presId="urn:microsoft.com/office/officeart/2018/2/layout/IconVerticalSolidList"/>
    <dgm:cxn modelId="{75B40BAF-A7A0-484D-94ED-77D19F73A2DD}" type="presParOf" srcId="{0CC7426D-C5BC-4FCB-AF1D-E7B0615B0F6B}" destId="{950ACA18-1F86-4001-BA9D-691E7A979829}" srcOrd="0" destOrd="0" presId="urn:microsoft.com/office/officeart/2018/2/layout/IconVerticalSolidList"/>
    <dgm:cxn modelId="{87A33438-AB9D-48BC-B33A-752BFE2F4331}" type="presParOf" srcId="{0CC7426D-C5BC-4FCB-AF1D-E7B0615B0F6B}" destId="{680883EE-D0BC-4422-BB3B-C032EAC19C51}" srcOrd="1" destOrd="0" presId="urn:microsoft.com/office/officeart/2018/2/layout/IconVerticalSolidList"/>
    <dgm:cxn modelId="{4947AA81-A6B8-42AC-833C-6DADDB8B2426}" type="presParOf" srcId="{0CC7426D-C5BC-4FCB-AF1D-E7B0615B0F6B}" destId="{449D76AB-46C6-4F8B-9E30-D82D848A3B3D}" srcOrd="2" destOrd="0" presId="urn:microsoft.com/office/officeart/2018/2/layout/IconVerticalSolidList"/>
    <dgm:cxn modelId="{1C8B2F8E-DEC2-404D-AB5D-09AAB69C846A}" type="presParOf" srcId="{0CC7426D-C5BC-4FCB-AF1D-E7B0615B0F6B}" destId="{E9699E56-3E65-4362-8328-5A739E12BEB4}" srcOrd="3" destOrd="0" presId="urn:microsoft.com/office/officeart/2018/2/layout/IconVerticalSolidList"/>
    <dgm:cxn modelId="{A2204E96-47DD-4DB2-AFEB-9979D51E99CC}" type="presParOf" srcId="{CDA9F9EE-6CCC-49F4-A752-8B7BAFDBF857}" destId="{061EA5D0-805E-4528-AE8B-672586A8A7F0}" srcOrd="5" destOrd="0" presId="urn:microsoft.com/office/officeart/2018/2/layout/IconVerticalSolidList"/>
    <dgm:cxn modelId="{2B0CFB9D-8978-4393-B1D2-A8A5BC04024E}" type="presParOf" srcId="{CDA9F9EE-6CCC-49F4-A752-8B7BAFDBF857}" destId="{756FC95E-0B2B-42EA-9AF3-332815AF3A37}" srcOrd="6" destOrd="0" presId="urn:microsoft.com/office/officeart/2018/2/layout/IconVerticalSolidList"/>
    <dgm:cxn modelId="{D2A893A7-8453-4054-A220-D7D42C693E86}" type="presParOf" srcId="{756FC95E-0B2B-42EA-9AF3-332815AF3A37}" destId="{C0359591-DDF9-4C95-BDA4-5BB5CCE1D742}" srcOrd="0" destOrd="0" presId="urn:microsoft.com/office/officeart/2018/2/layout/IconVerticalSolidList"/>
    <dgm:cxn modelId="{ABE573C9-68F7-4FFD-B367-2084D25DCADF}" type="presParOf" srcId="{756FC95E-0B2B-42EA-9AF3-332815AF3A37}" destId="{45B61B61-908F-4481-935A-5085DE4C7517}" srcOrd="1" destOrd="0" presId="urn:microsoft.com/office/officeart/2018/2/layout/IconVerticalSolidList"/>
    <dgm:cxn modelId="{06EAC69A-CAEC-411B-AE88-24F54E2D7BD7}" type="presParOf" srcId="{756FC95E-0B2B-42EA-9AF3-332815AF3A37}" destId="{5AF64108-5AC6-4ED7-98B9-54F99A2BF57A}" srcOrd="2" destOrd="0" presId="urn:microsoft.com/office/officeart/2018/2/layout/IconVerticalSolidList"/>
    <dgm:cxn modelId="{03159DE6-2759-4751-8494-FEAAFCAD2879}" type="presParOf" srcId="{756FC95E-0B2B-42EA-9AF3-332815AF3A37}" destId="{35676D7E-1E3A-48CC-BD3C-537CC04F691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0DA37-1F16-405D-AAC8-643E8284F055}">
      <dsp:nvSpPr>
        <dsp:cNvPr id="0" name=""/>
        <dsp:cNvSpPr/>
      </dsp:nvSpPr>
      <dsp:spPr>
        <a:xfrm>
          <a:off x="0" y="36175"/>
          <a:ext cx="6900512" cy="103285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a:t>Ledelsesretten </a:t>
          </a:r>
          <a:endParaRPr lang="en-US" sz="2600" kern="1200"/>
        </a:p>
      </dsp:txBody>
      <dsp:txXfrm>
        <a:off x="50420" y="86595"/>
        <a:ext cx="6799672" cy="932014"/>
      </dsp:txXfrm>
    </dsp:sp>
    <dsp:sp modelId="{A712FBC5-2AB5-4E1B-B7B7-85BAE6AD4C6E}">
      <dsp:nvSpPr>
        <dsp:cNvPr id="0" name=""/>
        <dsp:cNvSpPr/>
      </dsp:nvSpPr>
      <dsp:spPr>
        <a:xfrm>
          <a:off x="0" y="1143909"/>
          <a:ext cx="6900512" cy="1032854"/>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Drøftes med den ansatte og der tages hensyn til ønsker</a:t>
          </a:r>
          <a:endParaRPr lang="en-US" sz="2600" kern="1200" dirty="0"/>
        </a:p>
      </dsp:txBody>
      <dsp:txXfrm>
        <a:off x="50420" y="1194329"/>
        <a:ext cx="6799672" cy="932014"/>
      </dsp:txXfrm>
    </dsp:sp>
    <dsp:sp modelId="{452040EF-E212-4169-A723-AAEC7686BEBF}">
      <dsp:nvSpPr>
        <dsp:cNvPr id="0" name=""/>
        <dsp:cNvSpPr/>
      </dsp:nvSpPr>
      <dsp:spPr>
        <a:xfrm>
          <a:off x="0" y="2251643"/>
          <a:ext cx="6900512" cy="1032854"/>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a:t>Principper i MED</a:t>
          </a:r>
          <a:endParaRPr lang="en-US" sz="2600" kern="1200"/>
        </a:p>
      </dsp:txBody>
      <dsp:txXfrm>
        <a:off x="50420" y="2302063"/>
        <a:ext cx="6799672" cy="932014"/>
      </dsp:txXfrm>
    </dsp:sp>
    <dsp:sp modelId="{770160AC-A468-4740-B543-9E0C4D552DDB}">
      <dsp:nvSpPr>
        <dsp:cNvPr id="0" name=""/>
        <dsp:cNvSpPr/>
      </dsp:nvSpPr>
      <dsp:spPr>
        <a:xfrm>
          <a:off x="0" y="3359377"/>
          <a:ext cx="6900512" cy="1032854"/>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a:t>Hovedferien (3 uger) mellem: 1. maj og 30. september</a:t>
          </a:r>
          <a:endParaRPr lang="en-US" sz="2600" kern="1200"/>
        </a:p>
      </dsp:txBody>
      <dsp:txXfrm>
        <a:off x="50420" y="3409797"/>
        <a:ext cx="6799672" cy="932014"/>
      </dsp:txXfrm>
    </dsp:sp>
    <dsp:sp modelId="{612EDFB3-B371-40BA-B3DC-3DF97F0AAFEC}">
      <dsp:nvSpPr>
        <dsp:cNvPr id="0" name=""/>
        <dsp:cNvSpPr/>
      </dsp:nvSpPr>
      <dsp:spPr>
        <a:xfrm>
          <a:off x="0" y="4467111"/>
          <a:ext cx="6900512" cy="1032854"/>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da-DK" sz="2600" kern="1200" dirty="0"/>
            <a:t>Restuger mellem 1. </a:t>
          </a:r>
          <a:r>
            <a:rPr lang="da-DK" sz="2600" kern="1200"/>
            <a:t>oktober </a:t>
          </a:r>
          <a:r>
            <a:rPr lang="da-DK" sz="2600" kern="1200" dirty="0"/>
            <a:t>- 31. december + 1. januar – 30. april</a:t>
          </a:r>
          <a:endParaRPr lang="en-US" sz="2600" kern="1200" dirty="0"/>
        </a:p>
      </dsp:txBody>
      <dsp:txXfrm>
        <a:off x="50420" y="4517531"/>
        <a:ext cx="6799672" cy="9320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2FA6E-CAA5-4996-B0A9-C8F86F8B6B3C}">
      <dsp:nvSpPr>
        <dsp:cNvPr id="0" name=""/>
        <dsp:cNvSpPr/>
      </dsp:nvSpPr>
      <dsp:spPr>
        <a:xfrm>
          <a:off x="0" y="58542"/>
          <a:ext cx="6666833" cy="171942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da-DK" sz="3100" kern="1200"/>
            <a:t>Hovedferie varsles med 3 måneder</a:t>
          </a:r>
          <a:endParaRPr lang="en-US" sz="3100" kern="1200"/>
        </a:p>
      </dsp:txBody>
      <dsp:txXfrm>
        <a:off x="83935" y="142477"/>
        <a:ext cx="6498963" cy="1551554"/>
      </dsp:txXfrm>
    </dsp:sp>
    <dsp:sp modelId="{B1D9D993-C69A-4E30-82FF-4F4FD20704A1}">
      <dsp:nvSpPr>
        <dsp:cNvPr id="0" name=""/>
        <dsp:cNvSpPr/>
      </dsp:nvSpPr>
      <dsp:spPr>
        <a:xfrm>
          <a:off x="0" y="1867247"/>
          <a:ext cx="6666833" cy="1719424"/>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da-DK" sz="3100" kern="1200"/>
            <a:t>Restferie varsles med 1 måned</a:t>
          </a:r>
          <a:endParaRPr lang="en-US" sz="3100" kern="1200"/>
        </a:p>
      </dsp:txBody>
      <dsp:txXfrm>
        <a:off x="83935" y="1951182"/>
        <a:ext cx="6498963" cy="1551554"/>
      </dsp:txXfrm>
    </dsp:sp>
    <dsp:sp modelId="{834B8872-C16B-46FE-AF94-13D7EE0B7BD4}">
      <dsp:nvSpPr>
        <dsp:cNvPr id="0" name=""/>
        <dsp:cNvSpPr/>
      </dsp:nvSpPr>
      <dsp:spPr>
        <a:xfrm>
          <a:off x="0" y="3675952"/>
          <a:ext cx="6666833" cy="1719424"/>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da-DK" sz="3100" kern="1200"/>
            <a:t>6. ferieuge planlægges efter medarbejders ønske (dog under hensyn til driften)</a:t>
          </a:r>
          <a:endParaRPr lang="en-US" sz="3100" kern="1200"/>
        </a:p>
      </dsp:txBody>
      <dsp:txXfrm>
        <a:off x="83935" y="3759887"/>
        <a:ext cx="6498963" cy="1551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183DB-2036-4595-B32E-C62413E71295}">
      <dsp:nvSpPr>
        <dsp:cNvPr id="0" name=""/>
        <dsp:cNvSpPr/>
      </dsp:nvSpPr>
      <dsp:spPr>
        <a:xfrm>
          <a:off x="0" y="0"/>
          <a:ext cx="8938260" cy="195810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da-DK" sz="4400" kern="1200" dirty="0"/>
            <a:t>Arbejdstidsbegyndelse den første arbejdsdag</a:t>
          </a:r>
          <a:endParaRPr lang="en-US" sz="4400" kern="1200" dirty="0"/>
        </a:p>
      </dsp:txBody>
      <dsp:txXfrm>
        <a:off x="57351" y="57351"/>
        <a:ext cx="6914408" cy="1843400"/>
      </dsp:txXfrm>
    </dsp:sp>
    <dsp:sp modelId="{DEA57791-AA4F-42C2-AD87-E588290D8331}">
      <dsp:nvSpPr>
        <dsp:cNvPr id="0" name=""/>
        <dsp:cNvSpPr/>
      </dsp:nvSpPr>
      <dsp:spPr>
        <a:xfrm>
          <a:off x="1577339" y="2393235"/>
          <a:ext cx="8938260" cy="1958102"/>
        </a:xfrm>
        <a:prstGeom prst="roundRect">
          <a:avLst>
            <a:gd name="adj" fmla="val 10000"/>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da-DK" sz="4400" kern="1200" dirty="0"/>
            <a:t>Ferieugens/ferieugernes sidste arbejdsdag</a:t>
          </a:r>
          <a:endParaRPr lang="en-US" sz="4400" kern="1200" dirty="0"/>
        </a:p>
      </dsp:txBody>
      <dsp:txXfrm>
        <a:off x="1634690" y="2450586"/>
        <a:ext cx="5973451" cy="1843400"/>
      </dsp:txXfrm>
    </dsp:sp>
    <dsp:sp modelId="{4A0C9741-F6EF-4005-B4F0-B970CAD49679}">
      <dsp:nvSpPr>
        <dsp:cNvPr id="0" name=""/>
        <dsp:cNvSpPr/>
      </dsp:nvSpPr>
      <dsp:spPr>
        <a:xfrm>
          <a:off x="7665493" y="1539285"/>
          <a:ext cx="1272766" cy="127276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951865" y="1539285"/>
        <a:ext cx="700022" cy="957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CF924-5121-4A5B-B64C-8C9C0B19B4C4}">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61AEE-48FB-4876-82DF-7F3001D8FB63}">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77AA4A-1D6A-4B88-BFDA-68D52A46FC2C}">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da-DK" sz="2200" kern="1200" dirty="0"/>
            <a:t>Sygdom er feriehindring. </a:t>
          </a:r>
          <a:endParaRPr lang="en-US" sz="2200" kern="1200" dirty="0"/>
        </a:p>
      </dsp:txBody>
      <dsp:txXfrm>
        <a:off x="1357965" y="2319"/>
        <a:ext cx="4887299" cy="1175727"/>
      </dsp:txXfrm>
    </dsp:sp>
    <dsp:sp modelId="{1BAAAE92-D696-4DEF-BD6C-02EA79F4C24B}">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9638D-A8BB-4ED3-8FA4-F7DC416FFE2E}">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1DC7E7-250D-4BD3-9350-2B78DB7ED02D}">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da-DK" sz="2200" kern="1200"/>
            <a:t>- man kan altså ikke holde ferie, når man er syg.</a:t>
          </a:r>
          <a:endParaRPr lang="en-US" sz="2200" kern="1200"/>
        </a:p>
      </dsp:txBody>
      <dsp:txXfrm>
        <a:off x="1357965" y="1471979"/>
        <a:ext cx="4887299" cy="1175727"/>
      </dsp:txXfrm>
    </dsp:sp>
    <dsp:sp modelId="{950ACA18-1F86-4001-BA9D-691E7A979829}">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0883EE-D0BC-4422-BB3B-C032EAC19C51}">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9699E56-3E65-4362-8328-5A739E12BEB4}">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da-DK" sz="2200" kern="1200"/>
            <a:t>Ønsker man sin ferie, skal man raskmeldes sig forinden den påbegyndes</a:t>
          </a:r>
          <a:endParaRPr lang="en-US" sz="2200" kern="1200"/>
        </a:p>
      </dsp:txBody>
      <dsp:txXfrm>
        <a:off x="1357965" y="2941639"/>
        <a:ext cx="4887299" cy="1175727"/>
      </dsp:txXfrm>
    </dsp:sp>
    <dsp:sp modelId="{C0359591-DDF9-4C95-BDA4-5BB5CCE1D742}">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B61B61-908F-4481-935A-5085DE4C7517}">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676D7E-1E3A-48CC-BD3C-537CC04F6917}">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90000"/>
            </a:lnSpc>
            <a:spcBef>
              <a:spcPct val="0"/>
            </a:spcBef>
            <a:spcAft>
              <a:spcPct val="35000"/>
            </a:spcAft>
            <a:buNone/>
          </a:pPr>
          <a:r>
            <a:rPr lang="da-DK" sz="2200" kern="1200"/>
            <a:t>Ved langtidssygdom kan der indgås aftale om teknisk raskmelding</a:t>
          </a:r>
          <a:endParaRPr lang="en-US" sz="2200" kern="1200"/>
        </a:p>
      </dsp:txBody>
      <dsp:txXfrm>
        <a:off x="1357965" y="4411299"/>
        <a:ext cx="4887299" cy="11757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5" y="0"/>
            <a:ext cx="2945659" cy="498055"/>
          </a:xfrm>
          <a:prstGeom prst="rect">
            <a:avLst/>
          </a:prstGeom>
        </p:spPr>
        <p:txBody>
          <a:bodyPr vert="horz" lIns="91440" tIns="45720" rIns="91440" bIns="45720" rtlCol="0"/>
          <a:lstStyle>
            <a:lvl1pPr algn="r">
              <a:defRPr sz="1200"/>
            </a:lvl1pPr>
          </a:lstStyle>
          <a:p>
            <a:fld id="{BF1527D8-8589-40CC-873D-EBFE2809A501}" type="datetimeFigureOut">
              <a:rPr lang="da-DK" smtClean="0"/>
              <a:t>17-02-2026</a:t>
            </a:fld>
            <a:endParaRPr lang="da-DK"/>
          </a:p>
        </p:txBody>
      </p:sp>
      <p:sp>
        <p:nvSpPr>
          <p:cNvPr id="4" name="Pladsholder til slidebillede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2"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5" y="9428584"/>
            <a:ext cx="2945659" cy="498055"/>
          </a:xfrm>
          <a:prstGeom prst="rect">
            <a:avLst/>
          </a:prstGeom>
        </p:spPr>
        <p:txBody>
          <a:bodyPr vert="horz" lIns="91440" tIns="45720" rIns="91440" bIns="45720" rtlCol="0" anchor="b"/>
          <a:lstStyle>
            <a:lvl1pPr algn="r">
              <a:defRPr sz="1200"/>
            </a:lvl1pPr>
          </a:lstStyle>
          <a:p>
            <a:fld id="{45599F38-6C5F-49EB-82E0-2624FB3238C2}" type="slidenum">
              <a:rPr lang="da-DK" smtClean="0"/>
              <a:t>‹nr.›</a:t>
            </a:fld>
            <a:endParaRPr lang="da-DK"/>
          </a:p>
        </p:txBody>
      </p:sp>
    </p:spTree>
    <p:extLst>
      <p:ext uri="{BB962C8B-B14F-4D97-AF65-F5344CB8AC3E}">
        <p14:creationId xmlns:p14="http://schemas.microsoft.com/office/powerpoint/2010/main" val="2662164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1</a:t>
            </a:fld>
            <a:endParaRPr lang="da-DK"/>
          </a:p>
        </p:txBody>
      </p:sp>
    </p:spTree>
    <p:extLst>
      <p:ext uri="{BB962C8B-B14F-4D97-AF65-F5344CB8AC3E}">
        <p14:creationId xmlns:p14="http://schemas.microsoft.com/office/powerpoint/2010/main" val="3313628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E68FCED-62AF-A508-ACD7-A9513062CE3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DB9A6E6B-0060-4611-8DC8-C79250A3F072}"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14</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C484E9A2-9C96-7FB1-F817-9FF77010EB84}"/>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FC5467D8-1004-6A38-4E34-5C622D8937E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dirty="0"/>
              <a:t>§ 4 stk. 3 Hovedferien skal meddeles lønmodtageren senest 3 måneder før den holdes.</a:t>
            </a:r>
          </a:p>
          <a:p>
            <a:pPr eaLnBrk="1" hangingPunct="1"/>
            <a:r>
              <a:rPr lang="da-DK" altLang="da-DK" dirty="0"/>
              <a:t>§§11-12 + §9 i aftale om 6. ferieuge</a:t>
            </a:r>
          </a:p>
          <a:p>
            <a:pPr eaLnBrk="1" hangingPunct="1"/>
            <a:endParaRPr lang="da-DK" altLang="da-DK" dirty="0"/>
          </a:p>
          <a:p>
            <a:pPr eaLnBrk="1" hangingPunct="1"/>
            <a:endParaRPr lang="da-DK" altLang="da-DK" dirty="0"/>
          </a:p>
          <a:p>
            <a:pPr eaLnBrk="1" hangingPunct="1"/>
            <a:endParaRPr lang="da-DK" altLang="da-DK" dirty="0"/>
          </a:p>
          <a:p>
            <a:pPr eaLnBrk="1" hangingPunct="1"/>
            <a:endParaRPr lang="da-DK" altLang="da-DK" dirty="0"/>
          </a:p>
          <a:p>
            <a:pPr eaLnBrk="1" hangingPunct="1"/>
            <a:endParaRPr lang="da-DK" altLang="da-DK"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4B6EA890-875E-792B-8776-38C61269B0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2C19DB74-87CA-4C19-A050-E26A1C0812B1}"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16</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1507" name="Rectangle 2">
            <a:extLst>
              <a:ext uri="{FF2B5EF4-FFF2-40B4-BE49-F238E27FC236}">
                <a16:creationId xmlns:a16="http://schemas.microsoft.com/office/drawing/2014/main" id="{2E798709-775E-08BF-9CF5-FED441109BD8}"/>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7D142290-AB48-03F9-64A5-E25790DDFE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a:t>En </a:t>
            </a:r>
            <a:r>
              <a:rPr lang="da-DK" altLang="da-DK" b="1"/>
              <a:t>ferieuge </a:t>
            </a:r>
            <a:r>
              <a:rPr lang="da-DK" altLang="da-DK"/>
              <a:t>er 7 på hinanden følgende kalenderdage indenfor hvilke ferietimerne afholdes.</a:t>
            </a:r>
          </a:p>
          <a:p>
            <a:pPr eaLnBrk="1" hangingPunct="1"/>
            <a:endParaRPr lang="da-DK" altLang="da-DK"/>
          </a:p>
          <a:p>
            <a:pPr eaLnBrk="1" hangingPunct="1"/>
            <a:r>
              <a:rPr lang="da-DK" altLang="da-DK"/>
              <a:t>Husk at den måde man arbejder på skal afspejle den måde man afvikler ferie på. Dvs. hvis man har en ugentlig fridag skal den indgå i ferieugen </a:t>
            </a:r>
          </a:p>
          <a:p>
            <a:pPr eaLnBrk="1" hangingPunct="1"/>
            <a:endParaRPr lang="da-DK" altLang="da-DK"/>
          </a:p>
          <a:p>
            <a:pPr eaLnBrk="1" hangingPunct="1"/>
            <a:endParaRPr lang="da-DK" altLang="da-DK"/>
          </a:p>
          <a:p>
            <a:pPr eaLnBrk="1" hangingPunct="1"/>
            <a:r>
              <a:rPr lang="da-DK" altLang="da-DK"/>
              <a:t>For ansatte som arbejder fast 5 dage om ugen, har man ret til at holde én ugentlig friweekend i tilknytning til ferien.</a:t>
            </a:r>
          </a:p>
          <a:p>
            <a:pPr eaLnBrk="1" hangingPunct="1"/>
            <a:r>
              <a:rPr lang="da-DK" altLang="da-DK"/>
              <a:t>For ansatte, som arbejder efter tjenestetidsplaner med skiftende ugentlig arbejdstid kan antal feriedage i en ferieuge variere (der bør indgå en ferieweekend, men er gør det ikke nødvendigvis - det afhænger af timer til rådighed m.v.)</a:t>
            </a:r>
          </a:p>
          <a:p>
            <a:pPr eaLnBrk="1" hangingPunct="1"/>
            <a:endParaRPr lang="da-DK" altLang="da-DK"/>
          </a:p>
          <a:p>
            <a:pPr eaLnBrk="1" hangingPunct="1"/>
            <a:r>
              <a:rPr lang="da-DK" altLang="da-DK"/>
              <a:t>Man kan ikke holder ferie, mens man har sit ugentlige fridøgn / holder søgnehelligdag eller lign (fx aftalemæssig fastsat fridag som Grundlovsdag).</a:t>
            </a:r>
          </a:p>
          <a:p>
            <a:pPr eaLnBrk="1" hangingPunct="1"/>
            <a:r>
              <a:rPr lang="da-DK" altLang="da-DK"/>
              <a:t>= holder du ferie i påskeugen, er det kun de 3 arbejdsdage, de rer feriedage.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3198A8A6-6825-EDA6-AD1E-364BBED3AE7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868E40D2-707D-4F41-B314-6AABC83AD01A}"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18</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3795" name="Rectangle 2">
            <a:extLst>
              <a:ext uri="{FF2B5EF4-FFF2-40B4-BE49-F238E27FC236}">
                <a16:creationId xmlns:a16="http://schemas.microsoft.com/office/drawing/2014/main" id="{F05FA436-089F-8274-1229-9460E79CCDBA}"/>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31B323A8-E61D-E21F-9C1F-10DB1A6A88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dirty="0"/>
              <a:t>•Hvis lønmodtageren har optjent fuld ferieret på 25 feriedage får lønmodtageren ret til erstatningsferie efter 5 sygedage under ferien i </a:t>
            </a:r>
            <a:r>
              <a:rPr lang="da-DK" altLang="da-DK" dirty="0" err="1"/>
              <a:t>ferieåret</a:t>
            </a:r>
            <a:r>
              <a:rPr lang="da-DK" altLang="da-DK" dirty="0"/>
              <a:t>, dvs. fra den 6. sygedag. Ved færre end 25 optjente feriedage er karensperioden tilsvarende kortere. Et forholdsmæssigt færre antal sygedage beregnes ved at gange antallet af optjente feriedage med 1/5.</a:t>
            </a:r>
          </a:p>
          <a:p>
            <a:pPr eaLnBrk="1" hangingPunct="1"/>
            <a:r>
              <a:rPr lang="da-DK" altLang="da-DK" dirty="0"/>
              <a:t>Dette bevirker, at en lønmodtager, der har optjent 20 dages ferie, har ret til erstatningsferie efter 4 sygedage (20x1/5), mens en lønmodtager, der har optjent 15 dages ferie, har ret til erstatningsferie efter 3 sygedage (15 x 1/5).</a:t>
            </a:r>
          </a:p>
          <a:p>
            <a:pPr eaLnBrk="1" hangingPunct="1"/>
            <a:r>
              <a:rPr lang="da-DK" altLang="da-DK" dirty="0"/>
              <a:t>•For at få ret til erstatningsferie skal lønmodtageren melde sig syg til arbejdsgiveren den første sygedag under ferien, og lønmodtageren skal som udgangspunkt kunne dokumentere sygdommen ved hjælp af en lægeerklæring.   </a:t>
            </a:r>
          </a:p>
          <a:p>
            <a:pPr eaLnBrk="1" hangingPunct="1"/>
            <a:r>
              <a:rPr lang="da-DK" altLang="da-DK" dirty="0"/>
              <a:t>•Lægeerklæringen skal gælde fra den første sygedag (også de 5 karenssygedage) og lønmodtageren skal selv betale for den lægelige dokumentation.  </a:t>
            </a:r>
          </a:p>
          <a:p>
            <a:pPr eaLnBrk="1" hangingPunct="1"/>
            <a:r>
              <a:rPr lang="da-DK" altLang="da-DK" dirty="0"/>
              <a:t>•Hvis lønmodtageren bliver syg, mens denne er på ferie i udlandet skal lønmodtageren opsøge en læge og få en lægeerklæring. </a:t>
            </a:r>
          </a:p>
          <a:p>
            <a:pPr eaLnBrk="1" hangingPunct="1"/>
            <a:endParaRPr lang="da-DK" altLang="da-DK"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E333691-B514-4A31-20E4-821CC4A67D7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D2119541-A119-4CB9-8545-96092C64ED8F}"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19</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1987" name="Rectangle 2">
            <a:extLst>
              <a:ext uri="{FF2B5EF4-FFF2-40B4-BE49-F238E27FC236}">
                <a16:creationId xmlns:a16="http://schemas.microsoft.com/office/drawing/2014/main" id="{D9E62BCD-5201-3806-9D57-0DAA4C2F6A20}"/>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3BF3F7D-6116-58BB-7E66-A2DF5C4D60C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a:t>Aftalen skal være skriftlig og indgås inden ferieårets udløb den 30. april</a:t>
            </a:r>
          </a:p>
          <a:p>
            <a:pPr eaLnBrk="1" hangingPunct="1"/>
            <a:endParaRPr lang="da-DK" altLang="da-DK"/>
          </a:p>
          <a:p>
            <a:pPr eaLnBrk="1" hangingPunct="1"/>
            <a:r>
              <a:rPr lang="da-DK" altLang="da-DK"/>
              <a:t>Her er det det samme - Initiativet skal komme fra dig.</a:t>
            </a:r>
          </a:p>
          <a:p>
            <a:pPr eaLnBrk="1" hangingPunct="1"/>
            <a:endParaRPr lang="da-DK" altLang="da-DK"/>
          </a:p>
          <a:p>
            <a:pPr eaLnBrk="1" hangingPunct="1">
              <a:buFontTx/>
              <a:buChar char="•"/>
            </a:pPr>
            <a:r>
              <a:rPr lang="da-DK" altLang="da-DK"/>
              <a:t>Mulighed for overførsel af dage ud over 4 uger</a:t>
            </a:r>
          </a:p>
          <a:p>
            <a:pPr eaLnBrk="1" hangingPunct="1">
              <a:buFontTx/>
              <a:buChar char="•"/>
            </a:pPr>
            <a:r>
              <a:rPr lang="da-DK" altLang="da-DK"/>
              <a:t>Skriftlig aftale inden ferieåret udløb</a:t>
            </a:r>
          </a:p>
          <a:p>
            <a:pPr eaLnBrk="1" hangingPunct="1">
              <a:buFontTx/>
              <a:buChar char="•"/>
            </a:pPr>
            <a:r>
              <a:rPr lang="da-DK" altLang="da-DK"/>
              <a:t>Mulighed for overførsel til efter følgende år</a:t>
            </a:r>
          </a:p>
          <a:p>
            <a:pPr eaLnBrk="1" hangingPunct="1">
              <a:buFontTx/>
              <a:buChar char="•"/>
            </a:pPr>
            <a:r>
              <a:rPr lang="da-DK" altLang="da-DK"/>
              <a:t>Plan for afvikling</a:t>
            </a:r>
          </a:p>
          <a:p>
            <a:pPr eaLnBrk="1" hangingPunct="1">
              <a:buFontTx/>
              <a:buChar char="•"/>
            </a:pPr>
            <a:endParaRPr lang="da-DK" altLang="da-DK"/>
          </a:p>
          <a:p>
            <a:pPr eaLnBrk="1" hangingPunct="1"/>
            <a:endParaRPr lang="da-DK" alt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D32B-CE78-0898-7327-064D985E27B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6832621-4839-403D-0800-957958B7A51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8B981E8-FCBF-1897-D9F5-759C5180AE8B}"/>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BE724863-527E-A24C-52F1-6A22CD9A6E2F}"/>
              </a:ext>
            </a:extLst>
          </p:cNvPr>
          <p:cNvSpPr>
            <a:spLocks noGrp="1"/>
          </p:cNvSpPr>
          <p:nvPr>
            <p:ph type="sldNum" sz="quarter" idx="5"/>
          </p:nvPr>
        </p:nvSpPr>
        <p:spPr/>
        <p:txBody>
          <a:bodyPr/>
          <a:lstStyle/>
          <a:p>
            <a:fld id="{45599F38-6C5F-49EB-82E0-2624FB3238C2}" type="slidenum">
              <a:rPr lang="da-DK" smtClean="0"/>
              <a:t>22</a:t>
            </a:fld>
            <a:endParaRPr lang="da-DK"/>
          </a:p>
        </p:txBody>
      </p:sp>
    </p:spTree>
    <p:extLst>
      <p:ext uri="{BB962C8B-B14F-4D97-AF65-F5344CB8AC3E}">
        <p14:creationId xmlns:p14="http://schemas.microsoft.com/office/powerpoint/2010/main" val="948147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24</a:t>
            </a:fld>
            <a:endParaRPr lang="da-DK"/>
          </a:p>
        </p:txBody>
      </p:sp>
    </p:spTree>
    <p:extLst>
      <p:ext uri="{BB962C8B-B14F-4D97-AF65-F5344CB8AC3E}">
        <p14:creationId xmlns:p14="http://schemas.microsoft.com/office/powerpoint/2010/main" val="2004855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27</a:t>
            </a:fld>
            <a:endParaRPr lang="da-DK"/>
          </a:p>
        </p:txBody>
      </p:sp>
    </p:spTree>
    <p:extLst>
      <p:ext uri="{BB962C8B-B14F-4D97-AF65-F5344CB8AC3E}">
        <p14:creationId xmlns:p14="http://schemas.microsoft.com/office/powerpoint/2010/main" val="3847037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98D8A-3FE5-475B-BA32-66F0736EF889}" type="slidenum">
              <a:rPr kumimoji="0" lang="da-DK"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5698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31</a:t>
            </a:fld>
            <a:endParaRPr lang="da-DK"/>
          </a:p>
        </p:txBody>
      </p:sp>
    </p:spTree>
    <p:extLst>
      <p:ext uri="{BB962C8B-B14F-4D97-AF65-F5344CB8AC3E}">
        <p14:creationId xmlns:p14="http://schemas.microsoft.com/office/powerpoint/2010/main" val="308113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A8B4B-2FA7-2F91-40DD-63F9679B81E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B0F7118-611E-C923-3FC4-4D3DAA4BD0A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57FF404-A7EC-C5C1-142C-96A3FF8E4DE1}"/>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4F62F30B-84FF-D8D2-3CB5-C587A035B901}"/>
              </a:ext>
            </a:extLst>
          </p:cNvPr>
          <p:cNvSpPr>
            <a:spLocks noGrp="1"/>
          </p:cNvSpPr>
          <p:nvPr>
            <p:ph type="sldNum" sz="quarter" idx="5"/>
          </p:nvPr>
        </p:nvSpPr>
        <p:spPr/>
        <p:txBody>
          <a:bodyPr/>
          <a:lstStyle/>
          <a:p>
            <a:fld id="{45599F38-6C5F-49EB-82E0-2624FB3238C2}" type="slidenum">
              <a:rPr lang="da-DK" smtClean="0"/>
              <a:t>32</a:t>
            </a:fld>
            <a:endParaRPr lang="da-DK"/>
          </a:p>
        </p:txBody>
      </p:sp>
    </p:spTree>
    <p:extLst>
      <p:ext uri="{BB962C8B-B14F-4D97-AF65-F5344CB8AC3E}">
        <p14:creationId xmlns:p14="http://schemas.microsoft.com/office/powerpoint/2010/main" val="160594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2</a:t>
            </a:fld>
            <a:endParaRPr lang="da-DK"/>
          </a:p>
        </p:txBody>
      </p:sp>
    </p:spTree>
    <p:extLst>
      <p:ext uri="{BB962C8B-B14F-4D97-AF65-F5344CB8AC3E}">
        <p14:creationId xmlns:p14="http://schemas.microsoft.com/office/powerpoint/2010/main" val="49333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33</a:t>
            </a:fld>
            <a:endParaRPr lang="da-DK"/>
          </a:p>
        </p:txBody>
      </p:sp>
    </p:spTree>
    <p:extLst>
      <p:ext uri="{BB962C8B-B14F-4D97-AF65-F5344CB8AC3E}">
        <p14:creationId xmlns:p14="http://schemas.microsoft.com/office/powerpoint/2010/main" val="47393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EEF3D-717A-6B16-5E4E-63F76EE1530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CC520FD-2175-0C53-3939-F8154E8571E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5CFB82-30E3-22E2-0491-14FB2F96C41D}"/>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3BE04A8B-CBBF-72D6-0ED1-CC22830FF540}"/>
              </a:ext>
            </a:extLst>
          </p:cNvPr>
          <p:cNvSpPr>
            <a:spLocks noGrp="1"/>
          </p:cNvSpPr>
          <p:nvPr>
            <p:ph type="sldNum" sz="quarter" idx="5"/>
          </p:nvPr>
        </p:nvSpPr>
        <p:spPr/>
        <p:txBody>
          <a:bodyPr/>
          <a:lstStyle/>
          <a:p>
            <a:fld id="{45599F38-6C5F-49EB-82E0-2624FB3238C2}" type="slidenum">
              <a:rPr lang="da-DK" smtClean="0"/>
              <a:t>3</a:t>
            </a:fld>
            <a:endParaRPr lang="da-DK"/>
          </a:p>
        </p:txBody>
      </p:sp>
    </p:spTree>
    <p:extLst>
      <p:ext uri="{BB962C8B-B14F-4D97-AF65-F5344CB8AC3E}">
        <p14:creationId xmlns:p14="http://schemas.microsoft.com/office/powerpoint/2010/main" val="163700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0D8EB-B8FB-2CAF-69AC-AF08C347E25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59D8F92-DA73-C328-8716-8FDF315E0D4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42DFF3C-9406-50F7-6A40-6DB3975BE66A}"/>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A05983F5-F4BF-7587-D03C-C49AC41EF1CE}"/>
              </a:ext>
            </a:extLst>
          </p:cNvPr>
          <p:cNvSpPr>
            <a:spLocks noGrp="1"/>
          </p:cNvSpPr>
          <p:nvPr>
            <p:ph type="sldNum" sz="quarter" idx="5"/>
          </p:nvPr>
        </p:nvSpPr>
        <p:spPr/>
        <p:txBody>
          <a:bodyPr/>
          <a:lstStyle/>
          <a:p>
            <a:fld id="{45599F38-6C5F-49EB-82E0-2624FB3238C2}" type="slidenum">
              <a:rPr lang="da-DK" smtClean="0"/>
              <a:t>5</a:t>
            </a:fld>
            <a:endParaRPr lang="da-DK"/>
          </a:p>
        </p:txBody>
      </p:sp>
    </p:spTree>
    <p:extLst>
      <p:ext uri="{BB962C8B-B14F-4D97-AF65-F5344CB8AC3E}">
        <p14:creationId xmlns:p14="http://schemas.microsoft.com/office/powerpoint/2010/main" val="307180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5599F38-6C5F-49EB-82E0-2624FB3238C2}" type="slidenum">
              <a:rPr lang="da-DK" smtClean="0"/>
              <a:t>6</a:t>
            </a:fld>
            <a:endParaRPr lang="da-DK"/>
          </a:p>
        </p:txBody>
      </p:sp>
    </p:spTree>
    <p:extLst>
      <p:ext uri="{BB962C8B-B14F-4D97-AF65-F5344CB8AC3E}">
        <p14:creationId xmlns:p14="http://schemas.microsoft.com/office/powerpoint/2010/main" val="381989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1AB53-0F65-BC8E-C05F-1BCB8238A8F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552EAF5-6EC9-E125-C140-3F444992D3C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98AF906-FCAA-DDE0-9EAA-4CAF56DF44D7}"/>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5AE59AE-DECC-EB4F-3301-4C4E923BB172}"/>
              </a:ext>
            </a:extLst>
          </p:cNvPr>
          <p:cNvSpPr>
            <a:spLocks noGrp="1"/>
          </p:cNvSpPr>
          <p:nvPr>
            <p:ph type="sldNum" sz="quarter" idx="5"/>
          </p:nvPr>
        </p:nvSpPr>
        <p:spPr/>
        <p:txBody>
          <a:bodyPr/>
          <a:lstStyle/>
          <a:p>
            <a:fld id="{45599F38-6C5F-49EB-82E0-2624FB3238C2}" type="slidenum">
              <a:rPr lang="da-DK" smtClean="0"/>
              <a:t>7</a:t>
            </a:fld>
            <a:endParaRPr lang="da-DK"/>
          </a:p>
        </p:txBody>
      </p:sp>
    </p:spTree>
    <p:extLst>
      <p:ext uri="{BB962C8B-B14F-4D97-AF65-F5344CB8AC3E}">
        <p14:creationId xmlns:p14="http://schemas.microsoft.com/office/powerpoint/2010/main" val="3212948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009F24C7-4494-8415-5271-DF045BE54BD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9264347E-8ACE-44F8-9664-2D1EF22FB03B}"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9</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4339" name="Rectangle 2">
            <a:extLst>
              <a:ext uri="{FF2B5EF4-FFF2-40B4-BE49-F238E27FC236}">
                <a16:creationId xmlns:a16="http://schemas.microsoft.com/office/drawing/2014/main" id="{EC6776E5-9F0E-B0B3-AC3F-A4702CBF4AD3}"/>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3154EBBA-76B8-68C3-B20B-CBC32F0FC3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dirty="0"/>
              <a:t>Aftalen gælder for alle ansatte i amter og kommuner. 6 ugers ferie udgør 30 feriedage eller 222 ferietimer. Det gælder uanset om man har optjent ret til betalt ferie eller ej - er man lønmodtager har man ret til 6 ugers ferie.</a:t>
            </a:r>
          </a:p>
          <a:p>
            <a:pPr eaLnBrk="1" hangingPunct="1"/>
            <a:r>
              <a:rPr lang="da-DK" altLang="da-DK" dirty="0"/>
              <a:t>Om man har ret til betalt ferie afhænger af om man har været beskæftiget i hele optjeningsåret.</a:t>
            </a:r>
          </a:p>
          <a:p>
            <a:pPr eaLnBrk="1" hangingPunct="1"/>
            <a:r>
              <a:rPr lang="da-DK" altLang="da-DK" dirty="0"/>
              <a:t>Lønmodtagere er ikke fx pensionister, efterlønnere, førtidspensionister og studerende</a:t>
            </a:r>
          </a:p>
          <a:p>
            <a:pPr eaLnBrk="1" hangingPunct="1"/>
            <a:r>
              <a:rPr lang="da-DK" altLang="da-DK" dirty="0"/>
              <a:t>Det betyder, at du ret til </a:t>
            </a:r>
            <a:r>
              <a:rPr lang="da-DK" altLang="da-DK" dirty="0" err="1"/>
              <a:t>til</a:t>
            </a:r>
            <a:r>
              <a:rPr lang="da-DK" altLang="da-DK" dirty="0"/>
              <a:t> at holde 6 ugers ferie fra din arbejdsplads, uanset om du har ret til løn eller feriegodtgørelse under ferien.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9D573F7D-5B76-E3F4-A22C-83D376EB75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08875597-85BC-427A-9EFE-BD280D895ED8}"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11</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67" name="Rectangle 2">
            <a:extLst>
              <a:ext uri="{FF2B5EF4-FFF2-40B4-BE49-F238E27FC236}">
                <a16:creationId xmlns:a16="http://schemas.microsoft.com/office/drawing/2014/main" id="{C2F9F3E3-05CB-7D61-2B89-A82E989EBEA2}"/>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4EEB038C-918B-EC47-5B2A-A3238C94FE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da-DK" altLang="da-DK" dirty="0"/>
              <a:t>Ret til ferieafholdelse uanset om man har optjent ferie med løn eller ej</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89F77AF5-922A-8DFA-8DA1-7F24418775A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19163">
              <a:spcBef>
                <a:spcPct val="30000"/>
              </a:spcBef>
              <a:defRPr sz="1200">
                <a:solidFill>
                  <a:schemeClr val="tx1"/>
                </a:solidFill>
                <a:latin typeface="Times New Roman" panose="02020603050405020304" pitchFamily="18" charset="0"/>
              </a:defRPr>
            </a:lvl1pPr>
            <a:lvl2pPr marL="742950" indent="-285750" defTabSz="919163">
              <a:spcBef>
                <a:spcPct val="30000"/>
              </a:spcBef>
              <a:defRPr sz="1200">
                <a:solidFill>
                  <a:schemeClr val="tx1"/>
                </a:solidFill>
                <a:latin typeface="Times New Roman" panose="02020603050405020304" pitchFamily="18" charset="0"/>
              </a:defRPr>
            </a:lvl2pPr>
            <a:lvl3pPr marL="1143000" indent="-228600" defTabSz="919163">
              <a:spcBef>
                <a:spcPct val="30000"/>
              </a:spcBef>
              <a:defRPr sz="1200">
                <a:solidFill>
                  <a:schemeClr val="tx1"/>
                </a:solidFill>
                <a:latin typeface="Times New Roman" panose="02020603050405020304" pitchFamily="18" charset="0"/>
              </a:defRPr>
            </a:lvl3pPr>
            <a:lvl4pPr marL="1600200" indent="-228600" defTabSz="919163">
              <a:spcBef>
                <a:spcPct val="30000"/>
              </a:spcBef>
              <a:defRPr sz="1200">
                <a:solidFill>
                  <a:schemeClr val="tx1"/>
                </a:solidFill>
                <a:latin typeface="Times New Roman" panose="02020603050405020304" pitchFamily="18" charset="0"/>
              </a:defRPr>
            </a:lvl4pPr>
            <a:lvl5pPr marL="2057400" indent="-228600" defTabSz="919163">
              <a:spcBef>
                <a:spcPct val="30000"/>
              </a:spcBef>
              <a:defRPr sz="1200">
                <a:solidFill>
                  <a:schemeClr val="tx1"/>
                </a:solidFill>
                <a:latin typeface="Times New Roman" panose="02020603050405020304" pitchFamily="18" charset="0"/>
              </a:defRPr>
            </a:lvl5pPr>
            <a:lvl6pPr marL="2514600" indent="-228600" defTabSz="9191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191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191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191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9163" rtl="0" eaLnBrk="1" fontAlgn="auto" latinLnBrk="0" hangingPunct="1">
              <a:lnSpc>
                <a:spcPct val="100000"/>
              </a:lnSpc>
              <a:spcBef>
                <a:spcPct val="0"/>
              </a:spcBef>
              <a:spcAft>
                <a:spcPts val="0"/>
              </a:spcAft>
              <a:buClrTx/>
              <a:buSzTx/>
              <a:buFontTx/>
              <a:buNone/>
              <a:tabLst/>
              <a:defRPr/>
            </a:pPr>
            <a:fld id="{247D43B5-6A44-43CE-8296-F20E2A54159A}" type="slidenum">
              <a:rPr kumimoji="0" lang="da-DK" altLang="da-DK"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9163" rtl="0" eaLnBrk="1" fontAlgn="auto" latinLnBrk="0" hangingPunct="1">
                <a:lnSpc>
                  <a:spcPct val="100000"/>
                </a:lnSpc>
                <a:spcBef>
                  <a:spcPct val="0"/>
                </a:spcBef>
                <a:spcAft>
                  <a:spcPts val="0"/>
                </a:spcAft>
                <a:buClrTx/>
                <a:buSzTx/>
                <a:buFontTx/>
                <a:buNone/>
                <a:tabLst/>
                <a:defRPr/>
              </a:pPr>
              <a:t>12</a:t>
            </a:fld>
            <a:endParaRPr kumimoji="0" lang="da-DK" altLang="da-DK"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7651" name="Rectangle 2">
            <a:extLst>
              <a:ext uri="{FF2B5EF4-FFF2-40B4-BE49-F238E27FC236}">
                <a16:creationId xmlns:a16="http://schemas.microsoft.com/office/drawing/2014/main" id="{5A02600E-BD29-3EF0-C703-8C5B4D63A2AC}"/>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78F1D1A6-FF66-80FB-6B74-22A892FEAF7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da-DK" altLang="da-DK"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3.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3.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3.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3.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18.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0.xml"/><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4.xml"/><Relationship Id="rId1" Type="http://schemas.openxmlformats.org/officeDocument/2006/relationships/tags" Target="../tags/tag27.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4.xml"/><Relationship Id="rId1" Type="http://schemas.openxmlformats.org/officeDocument/2006/relationships/tags" Target="../tags/tag28.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4.xml"/><Relationship Id="rId1" Type="http://schemas.openxmlformats.org/officeDocument/2006/relationships/tags" Target="../tags/tag29.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33.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34.xml"/><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8.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0.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1.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1.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4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49.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1.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emf"/></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8.bin"/><Relationship Id="rId7" Type="http://schemas.openxmlformats.org/officeDocument/2006/relationships/image" Target="../media/image30.png"/><Relationship Id="rId2" Type="http://schemas.openxmlformats.org/officeDocument/2006/relationships/slideMaster" Target="../slideMasters/slideMaster5.xml"/><Relationship Id="rId1" Type="http://schemas.openxmlformats.org/officeDocument/2006/relationships/tags" Target="../tags/tag5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oleObject" Target="../embeddings/oleObject15.bin"/><Relationship Id="rId7" Type="http://schemas.openxmlformats.org/officeDocument/2006/relationships/image" Target="../media/image30.png"/><Relationship Id="rId2" Type="http://schemas.openxmlformats.org/officeDocument/2006/relationships/slideMaster" Target="../slideMasters/slideMaster5.xml"/><Relationship Id="rId1" Type="http://schemas.openxmlformats.org/officeDocument/2006/relationships/tags" Target="../tags/tag60.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6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6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1.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65.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66.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1.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68.xml"/><Relationship Id="rId4" Type="http://schemas.openxmlformats.org/officeDocument/2006/relationships/image" Target="../media/image1.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69.xml"/><Relationship Id="rId4" Type="http://schemas.openxmlformats.org/officeDocument/2006/relationships/image" Target="../media/image1.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70.xml"/><Relationship Id="rId4" Type="http://schemas.openxmlformats.org/officeDocument/2006/relationships/image" Target="../media/image1.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71.xml"/><Relationship Id="rId4"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7.xml"/><Relationship Id="rId1" Type="http://schemas.openxmlformats.org/officeDocument/2006/relationships/tags" Target="../tags/tag73.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7.xml"/><Relationship Id="rId1" Type="http://schemas.openxmlformats.org/officeDocument/2006/relationships/tags" Target="../tags/tag74.xml"/><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7.xml"/><Relationship Id="rId1" Type="http://schemas.openxmlformats.org/officeDocument/2006/relationships/tags" Target="../tags/tag75.xml"/><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7.xml"/><Relationship Id="rId1" Type="http://schemas.openxmlformats.org/officeDocument/2006/relationships/tags" Target="../tags/tag76.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7.xml"/><Relationship Id="rId1" Type="http://schemas.openxmlformats.org/officeDocument/2006/relationships/tags" Target="../tags/tag77.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tags" Target="../tags/tag78.xml"/><Relationship Id="rId5" Type="http://schemas.openxmlformats.org/officeDocument/2006/relationships/image" Target="../media/image3.png"/><Relationship Id="rId4" Type="http://schemas.openxmlformats.org/officeDocument/2006/relationships/image" Target="../media/image1.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7.xml"/><Relationship Id="rId1" Type="http://schemas.openxmlformats.org/officeDocument/2006/relationships/tags" Target="../tags/tag79.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7.xml"/><Relationship Id="rId1" Type="http://schemas.openxmlformats.org/officeDocument/2006/relationships/tags" Target="../tags/tag8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7.xml"/><Relationship Id="rId1" Type="http://schemas.openxmlformats.org/officeDocument/2006/relationships/tags" Target="../tags/tag81.xml"/><Relationship Id="rId4" Type="http://schemas.openxmlformats.org/officeDocument/2006/relationships/image" Target="../media/image1.emf"/></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8.xml"/><Relationship Id="rId1" Type="http://schemas.openxmlformats.org/officeDocument/2006/relationships/tags" Target="../tags/tag83.xml"/><Relationship Id="rId4" Type="http://schemas.openxmlformats.org/officeDocument/2006/relationships/image" Target="../media/image1.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8.xml"/><Relationship Id="rId1" Type="http://schemas.openxmlformats.org/officeDocument/2006/relationships/tags" Target="../tags/tag84.xml"/><Relationship Id="rId4" Type="http://schemas.openxmlformats.org/officeDocument/2006/relationships/image" Target="../media/image1.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8.xml"/><Relationship Id="rId1" Type="http://schemas.openxmlformats.org/officeDocument/2006/relationships/tags" Target="../tags/tag85.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86.xml"/><Relationship Id="rId4" Type="http://schemas.openxmlformats.org/officeDocument/2006/relationships/image" Target="../media/image1.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9.xml"/><Relationship Id="rId1" Type="http://schemas.openxmlformats.org/officeDocument/2006/relationships/tags" Target="../tags/tag88.xml"/><Relationship Id="rId4" Type="http://schemas.openxmlformats.org/officeDocument/2006/relationships/image" Target="../media/image1.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9.xml"/><Relationship Id="rId1" Type="http://schemas.openxmlformats.org/officeDocument/2006/relationships/tags" Target="../tags/tag89.xm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9.xml"/><Relationship Id="rId1" Type="http://schemas.openxmlformats.org/officeDocument/2006/relationships/tags" Target="../tags/tag90.xml"/><Relationship Id="rId4" Type="http://schemas.openxmlformats.org/officeDocument/2006/relationships/image" Target="../media/image1.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9.xml"/><Relationship Id="rId1" Type="http://schemas.openxmlformats.org/officeDocument/2006/relationships/tags" Target="../tags/tag91.xml"/><Relationship Id="rId4" Type="http://schemas.openxmlformats.org/officeDocument/2006/relationships/image" Target="../media/image1.emf"/></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9.xml"/><Relationship Id="rId1" Type="http://schemas.openxmlformats.org/officeDocument/2006/relationships/tags" Target="../tags/tag92.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1.emf"/></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EAD08-2C34-411B-8315-DCA82B7B1F1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F2D3734-715A-41C6-A7AC-CDFB01C75B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D9937B0-49D1-49B3-A454-FAFCACC785CD}"/>
              </a:ext>
            </a:extLst>
          </p:cNvPr>
          <p:cNvSpPr>
            <a:spLocks noGrp="1"/>
          </p:cNvSpPr>
          <p:nvPr>
            <p:ph type="dt" sz="half" idx="10"/>
          </p:nvPr>
        </p:nvSpPr>
        <p:spPr/>
        <p:txBody>
          <a:bodyPr/>
          <a:lstStyle/>
          <a:p>
            <a:fld id="{20C4028A-20C7-471F-8D1C-43382DBB6AC0}" type="datetime1">
              <a:rPr lang="da-DK" smtClean="0"/>
              <a:t>17-02-2026</a:t>
            </a:fld>
            <a:endParaRPr lang="da-DK"/>
          </a:p>
        </p:txBody>
      </p:sp>
      <p:sp>
        <p:nvSpPr>
          <p:cNvPr id="5" name="Pladsholder til sidefod 4">
            <a:extLst>
              <a:ext uri="{FF2B5EF4-FFF2-40B4-BE49-F238E27FC236}">
                <a16:creationId xmlns:a16="http://schemas.microsoft.com/office/drawing/2014/main" id="{924F1D84-00DE-4201-8C41-02B824A9683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BF7A71-0B1F-4F99-891B-9AC61FC6943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840538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C2751-51DE-49BD-8232-EBF308E707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454FE3-ACF1-4AE2-9212-8F111CB481C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D63C502-9AE5-4B10-84D8-651D0D81BF69}"/>
              </a:ext>
            </a:extLst>
          </p:cNvPr>
          <p:cNvSpPr>
            <a:spLocks noGrp="1"/>
          </p:cNvSpPr>
          <p:nvPr>
            <p:ph type="dt" sz="half" idx="10"/>
          </p:nvPr>
        </p:nvSpPr>
        <p:spPr/>
        <p:txBody>
          <a:bodyPr/>
          <a:lstStyle/>
          <a:p>
            <a:fld id="{77AB4B9D-1DA2-4440-80B9-C2E5B64813EC}" type="datetime1">
              <a:rPr lang="da-DK" smtClean="0"/>
              <a:t>17-02-2026</a:t>
            </a:fld>
            <a:endParaRPr lang="da-DK"/>
          </a:p>
        </p:txBody>
      </p:sp>
      <p:sp>
        <p:nvSpPr>
          <p:cNvPr id="5" name="Pladsholder til sidefod 4">
            <a:extLst>
              <a:ext uri="{FF2B5EF4-FFF2-40B4-BE49-F238E27FC236}">
                <a16:creationId xmlns:a16="http://schemas.microsoft.com/office/drawing/2014/main" id="{70E37C96-F96C-449C-AFAC-7FD644CEC2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761991A-0F1A-4C72-A001-CB21923B715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9374413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BD37E-6265-C65D-FB9E-117F0E68FC8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BB5AB3B-1887-E0A9-C440-3B7946DAE3ED}"/>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C56D1F-67E9-AA86-EB8D-2E8A0208740A}"/>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5FFD5366-090B-A229-75F6-2196446D21F6}"/>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6" name="Pladsholder til sidefod 5">
            <a:extLst>
              <a:ext uri="{FF2B5EF4-FFF2-40B4-BE49-F238E27FC236}">
                <a16:creationId xmlns:a16="http://schemas.microsoft.com/office/drawing/2014/main" id="{4B183C74-66B5-4767-E590-BD7E99FEDD5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E4BADA0-92F9-7295-F5A9-B9B6142F3B20}"/>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40806476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2B293-3762-B0B9-0DC3-04BFB417ABC1}"/>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1D2B250-B60D-9F1F-5F04-7F77F3621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A089EAF-47B9-629F-24B7-6F06BB3D275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1A63BD9-8E06-4ECE-D7D6-C9238216B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45A52A52-55D5-8DC8-D604-BD3D190712A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46901E5-7DBC-2AD5-223D-1E46452952FC}"/>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8" name="Pladsholder til sidefod 7">
            <a:extLst>
              <a:ext uri="{FF2B5EF4-FFF2-40B4-BE49-F238E27FC236}">
                <a16:creationId xmlns:a16="http://schemas.microsoft.com/office/drawing/2014/main" id="{D3838F46-2B1B-8BFB-44DC-4B3555EAA57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51313BF-97F9-69C9-6ECA-BC786E56CBA3}"/>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12147545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A03E27-17E1-8375-4594-7596476BF49B}"/>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F8393C64-0FDA-BB9B-4916-7678BE7FFBF8}"/>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4" name="Pladsholder til sidefod 3">
            <a:extLst>
              <a:ext uri="{FF2B5EF4-FFF2-40B4-BE49-F238E27FC236}">
                <a16:creationId xmlns:a16="http://schemas.microsoft.com/office/drawing/2014/main" id="{CCB82127-DCB7-3D14-F3C6-D7BDEB5780C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E973FF6-842F-130C-AB0D-6C7C3C30B068}"/>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682749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687B940-D788-8505-D118-FB7DE0ED976E}"/>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3" name="Pladsholder til sidefod 2">
            <a:extLst>
              <a:ext uri="{FF2B5EF4-FFF2-40B4-BE49-F238E27FC236}">
                <a16:creationId xmlns:a16="http://schemas.microsoft.com/office/drawing/2014/main" id="{F488B9B2-5442-2094-F4D6-D73AFC7D49CF}"/>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5EBA2D1-FDE6-2525-E719-3779EE1D31F1}"/>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3778026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AD6D16-9C15-C99A-436B-8FB45F24898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14E6C772-69D0-70EC-109D-56276BC2A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7502A332-B179-37EB-853A-7BDC6DDC0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87BE05A-F475-1D16-0D1F-8579D39C560D}"/>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6" name="Pladsholder til sidefod 5">
            <a:extLst>
              <a:ext uri="{FF2B5EF4-FFF2-40B4-BE49-F238E27FC236}">
                <a16:creationId xmlns:a16="http://schemas.microsoft.com/office/drawing/2014/main" id="{D964AFF3-6D13-09FA-7A81-E77F4BCEEAE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C29EBDC-C3D2-B124-6FFD-4CFE14524209}"/>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14389772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77BCA-E74B-D7CD-6A0F-FDAF2C8EB17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E53D913-28C0-44AB-255E-05F80354F5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BD70B81-573D-40DC-B4AC-757235C3F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0775274A-31F3-8959-46A0-57D96E86239B}"/>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6" name="Pladsholder til sidefod 5">
            <a:extLst>
              <a:ext uri="{FF2B5EF4-FFF2-40B4-BE49-F238E27FC236}">
                <a16:creationId xmlns:a16="http://schemas.microsoft.com/office/drawing/2014/main" id="{95C193C6-2947-C5DE-74FD-12DFAB6F719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7066A5B-764D-6785-AB3A-4C9799FD6509}"/>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4424048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6D93D-9E79-0070-A146-B2785A3AC2A4}"/>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8C09E37-E618-368A-6937-E8E79077B7D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86CDA4E-4B75-D35A-08C6-9842E5D8396A}"/>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5" name="Pladsholder til sidefod 4">
            <a:extLst>
              <a:ext uri="{FF2B5EF4-FFF2-40B4-BE49-F238E27FC236}">
                <a16:creationId xmlns:a16="http://schemas.microsoft.com/office/drawing/2014/main" id="{8506421D-D8A2-C2E4-9817-B015265E35B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D7C808B-5136-5C2F-136A-ACE34E4ADD5E}"/>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1094606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6980D93-8E29-7424-3125-1051A6D82F9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1F1B404-0AB1-1B04-2223-E0019B056B5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0419B19-17C3-12E0-F042-724F4C9A6533}"/>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5" name="Pladsholder til sidefod 4">
            <a:extLst>
              <a:ext uri="{FF2B5EF4-FFF2-40B4-BE49-F238E27FC236}">
                <a16:creationId xmlns:a16="http://schemas.microsoft.com/office/drawing/2014/main" id="{C580AB00-22F3-669A-C311-67C858FA28D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EAF535A-1CFE-AC5B-4DB4-011D28089601}"/>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2167375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cSld name="Titel, tekst og clipartbilled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p>
            <a:r>
              <a:rPr lang="da-DK"/>
              <a:t>Klik for at redigere i master</a:t>
            </a:r>
          </a:p>
        </p:txBody>
      </p:sp>
      <p:sp>
        <p:nvSpPr>
          <p:cNvPr id="3" name="Pladsholder til tekst 2"/>
          <p:cNvSpPr>
            <a:spLocks noGrp="1"/>
          </p:cNvSpPr>
          <p:nvPr>
            <p:ph type="body" sz="half" idx="1"/>
          </p:nvPr>
        </p:nvSpPr>
        <p:spPr>
          <a:xfrm>
            <a:off x="609600" y="1600200"/>
            <a:ext cx="5384800" cy="4533900"/>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multimedieklip 3"/>
          <p:cNvSpPr>
            <a:spLocks noGrp="1"/>
          </p:cNvSpPr>
          <p:nvPr>
            <p:ph type="clipArt" sz="half" idx="2"/>
          </p:nvPr>
        </p:nvSpPr>
        <p:spPr>
          <a:xfrm>
            <a:off x="6197600" y="1600200"/>
            <a:ext cx="5384800" cy="4533900"/>
          </a:xfrm>
        </p:spPr>
        <p:txBody>
          <a:bodyPr/>
          <a:lstStyle/>
          <a:p>
            <a:pPr lvl="0"/>
            <a:endParaRPr lang="da-DK" noProof="0"/>
          </a:p>
        </p:txBody>
      </p:sp>
      <p:sp>
        <p:nvSpPr>
          <p:cNvPr id="5" name="Rectangle 218">
            <a:extLst>
              <a:ext uri="{FF2B5EF4-FFF2-40B4-BE49-F238E27FC236}">
                <a16:creationId xmlns:a16="http://schemas.microsoft.com/office/drawing/2014/main" id="{8313137D-D6C4-83A9-5386-3C9DA606133C}"/>
              </a:ext>
            </a:extLst>
          </p:cNvPr>
          <p:cNvSpPr>
            <a:spLocks noGrp="1" noChangeArrowheads="1"/>
          </p:cNvSpPr>
          <p:nvPr>
            <p:ph type="sldNum" sz="quarter" idx="10"/>
          </p:nvPr>
        </p:nvSpPr>
        <p:spPr>
          <a:ln/>
        </p:spPr>
        <p:txBody>
          <a:bodyPr/>
          <a:lstStyle>
            <a:lvl1pPr>
              <a:defRPr/>
            </a:lvl1pPr>
          </a:lstStyle>
          <a:p>
            <a:pPr>
              <a:defRPr/>
            </a:pPr>
            <a:fld id="{D67CA043-D9CE-442C-AC61-B537C61ECD81}" type="slidenum">
              <a:rPr lang="da-DK" altLang="da-DK"/>
              <a:pPr>
                <a:defRPr/>
              </a:pPr>
              <a:t>‹nr.›</a:t>
            </a:fld>
            <a:endParaRPr lang="da-DK" altLang="da-DK"/>
          </a:p>
        </p:txBody>
      </p:sp>
      <p:sp>
        <p:nvSpPr>
          <p:cNvPr id="6" name="Rectangle 219">
            <a:extLst>
              <a:ext uri="{FF2B5EF4-FFF2-40B4-BE49-F238E27FC236}">
                <a16:creationId xmlns:a16="http://schemas.microsoft.com/office/drawing/2014/main" id="{3710C72D-B683-4243-FD02-69607EF3E28F}"/>
              </a:ext>
            </a:extLst>
          </p:cNvPr>
          <p:cNvSpPr>
            <a:spLocks noGrp="1" noChangeArrowheads="1"/>
          </p:cNvSpPr>
          <p:nvPr>
            <p:ph type="dt" sz="half" idx="11"/>
          </p:nvPr>
        </p:nvSpPr>
        <p:spPr>
          <a:ln/>
        </p:spPr>
        <p:txBody>
          <a:bodyPr/>
          <a:lstStyle>
            <a:lvl1pPr>
              <a:defRPr/>
            </a:lvl1pPr>
          </a:lstStyle>
          <a:p>
            <a:pPr>
              <a:defRPr/>
            </a:pPr>
            <a:endParaRPr lang="da-DK"/>
          </a:p>
        </p:txBody>
      </p:sp>
      <p:sp>
        <p:nvSpPr>
          <p:cNvPr id="7" name="Rectangle 220">
            <a:extLst>
              <a:ext uri="{FF2B5EF4-FFF2-40B4-BE49-F238E27FC236}">
                <a16:creationId xmlns:a16="http://schemas.microsoft.com/office/drawing/2014/main" id="{694D4521-24EF-3A58-ACA9-CFAEFAF48E67}"/>
              </a:ext>
            </a:extLst>
          </p:cNvPr>
          <p:cNvSpPr>
            <a:spLocks noGrp="1" noChangeArrowheads="1"/>
          </p:cNvSpPr>
          <p:nvPr>
            <p:ph type="ftr" sz="quarter" idx="12"/>
          </p:nvPr>
        </p:nvSpPr>
        <p:spPr>
          <a:ln/>
        </p:spPr>
        <p:txBody>
          <a:bodyPr/>
          <a:lstStyle>
            <a:lvl1pPr>
              <a:defRPr/>
            </a:lvl1pPr>
          </a:lstStyle>
          <a:p>
            <a:pPr>
              <a:defRPr/>
            </a:pPr>
            <a:endParaRPr lang="da-DK"/>
          </a:p>
        </p:txBody>
      </p:sp>
    </p:spTree>
    <p:extLst>
      <p:ext uri="{BB962C8B-B14F-4D97-AF65-F5344CB8AC3E}">
        <p14:creationId xmlns:p14="http://schemas.microsoft.com/office/powerpoint/2010/main" val="23595582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2B937-F7A3-A92B-0DFD-01AC535E318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F180A17-DF9A-8ED9-CABB-A291BEB997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781E85AE-7226-E8B9-C948-A5273422CCD5}"/>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5" name="Pladsholder til sidefod 4">
            <a:extLst>
              <a:ext uri="{FF2B5EF4-FFF2-40B4-BE49-F238E27FC236}">
                <a16:creationId xmlns:a16="http://schemas.microsoft.com/office/drawing/2014/main" id="{700496DB-C9C1-5FF5-DCBD-FFE1B6F04F7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84FE531-A74C-8DBD-8DE5-2687D1B2E983}"/>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2865537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CB8F632-14F1-44D5-BFE4-D4EC387B7AF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AD5E2BAF-E795-4E4B-BC3A-8E579C4DAC6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A587E49-B066-4EBC-B680-01BAD9819551}"/>
              </a:ext>
            </a:extLst>
          </p:cNvPr>
          <p:cNvSpPr>
            <a:spLocks noGrp="1"/>
          </p:cNvSpPr>
          <p:nvPr>
            <p:ph type="dt" sz="half" idx="10"/>
          </p:nvPr>
        </p:nvSpPr>
        <p:spPr/>
        <p:txBody>
          <a:bodyPr/>
          <a:lstStyle/>
          <a:p>
            <a:fld id="{CE68CCF1-00CC-44B7-8344-3E6D8629D93F}" type="datetime1">
              <a:rPr lang="da-DK" smtClean="0"/>
              <a:t>17-02-2026</a:t>
            </a:fld>
            <a:endParaRPr lang="da-DK"/>
          </a:p>
        </p:txBody>
      </p:sp>
      <p:sp>
        <p:nvSpPr>
          <p:cNvPr id="5" name="Pladsholder til sidefod 4">
            <a:extLst>
              <a:ext uri="{FF2B5EF4-FFF2-40B4-BE49-F238E27FC236}">
                <a16:creationId xmlns:a16="http://schemas.microsoft.com/office/drawing/2014/main" id="{B2BF53FC-B35A-46AF-814B-7D5527FD7D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3773F4D-0575-436F-A11B-1011EF0887A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15311501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B1FA4F-09B4-B101-3681-FAC9415D7B8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D1F9F3E-1577-5852-17D2-7162EDE1B0D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60B7674-F537-D054-5CD3-5E9D6A0568A3}"/>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5" name="Pladsholder til sidefod 4">
            <a:extLst>
              <a:ext uri="{FF2B5EF4-FFF2-40B4-BE49-F238E27FC236}">
                <a16:creationId xmlns:a16="http://schemas.microsoft.com/office/drawing/2014/main" id="{9292E681-1285-F4F1-70B6-5F99B551F1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DD40CC4-1901-C4E4-C319-7061256C7A29}"/>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29702380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B2EC-6483-3CFE-6D98-65EDDC81F277}"/>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E6F49FBC-7967-C5D6-7BE2-9C32034FE4E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690076B-9184-7357-DD8F-6E5403C7D771}"/>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5" name="Pladsholder til sidefod 4">
            <a:extLst>
              <a:ext uri="{FF2B5EF4-FFF2-40B4-BE49-F238E27FC236}">
                <a16:creationId xmlns:a16="http://schemas.microsoft.com/office/drawing/2014/main" id="{02E95004-85DD-9EAC-B343-6018DD3E654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3FA8094-9EA8-24C1-B86A-A188D78AD4A3}"/>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3854093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D9B5A-4965-C38C-EBF3-B4E9C6F3BCD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978E6BD-ED0B-381B-C27A-C14E9062682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1A84EBA8-DBC1-740D-B8A5-E8CF402DD7A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DF25638-E97F-B8C7-98C0-5A4673402F95}"/>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6" name="Pladsholder til sidefod 5">
            <a:extLst>
              <a:ext uri="{FF2B5EF4-FFF2-40B4-BE49-F238E27FC236}">
                <a16:creationId xmlns:a16="http://schemas.microsoft.com/office/drawing/2014/main" id="{47AB492A-94C4-93C1-5EEF-3ABE524D24C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BBFCCAB-FB31-0763-C98E-B97C95983F1A}"/>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11368885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B1B301-7BD2-6E1D-EBA2-510D22E5DB1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3D08955-E415-4D61-3BAB-D32AA21D9C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1457A8D-59A6-152B-C005-2C5C83FE66B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9EBC5A6-7DC1-438D-269E-C9F602CE3E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A6999D5-68FF-DDBA-CFE4-1479679834A9}"/>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74829290-8674-65A9-16E2-E747884A498A}"/>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8" name="Pladsholder til sidefod 7">
            <a:extLst>
              <a:ext uri="{FF2B5EF4-FFF2-40B4-BE49-F238E27FC236}">
                <a16:creationId xmlns:a16="http://schemas.microsoft.com/office/drawing/2014/main" id="{69465793-D016-41CC-D59D-4D72F1ABD97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8F6E1ED3-8F64-53BD-D0DB-2EC61190168C}"/>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18411200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D9F74F-3221-847F-8289-9AC6E2021F4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8F59446-204A-6DC5-8745-F55A04403FEE}"/>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4" name="Pladsholder til sidefod 3">
            <a:extLst>
              <a:ext uri="{FF2B5EF4-FFF2-40B4-BE49-F238E27FC236}">
                <a16:creationId xmlns:a16="http://schemas.microsoft.com/office/drawing/2014/main" id="{E243D8A4-310D-2435-A389-878747C657F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6B506D3-251C-684F-24C3-5CA24EE4CBE4}"/>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8636741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EC70FFE5-7202-CCDD-73BC-338637CA55EE}"/>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3" name="Pladsholder til sidefod 2">
            <a:extLst>
              <a:ext uri="{FF2B5EF4-FFF2-40B4-BE49-F238E27FC236}">
                <a16:creationId xmlns:a16="http://schemas.microsoft.com/office/drawing/2014/main" id="{F7E74B47-726F-594C-5AA0-C8C9ABE95CF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E327696-EC87-1054-D369-D2F744F7E4C5}"/>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27833764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3483E-2737-D66F-C1A5-3C5E2BB3756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93E9C86F-09F8-1D36-B8A9-2D1EBD69C2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37B06BA-6B9E-4DD5-ACDC-E6BACF991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A262C21-2185-6894-6629-F683218EC638}"/>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6" name="Pladsholder til sidefod 5">
            <a:extLst>
              <a:ext uri="{FF2B5EF4-FFF2-40B4-BE49-F238E27FC236}">
                <a16:creationId xmlns:a16="http://schemas.microsoft.com/office/drawing/2014/main" id="{C94FA651-F3F1-ED20-C003-45ACBE16B8F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186DA3B-8968-FE6D-CAAD-78F8862E80B5}"/>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27996867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141AF3-382A-B618-1B4D-CD4D2E9A7AC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6986D59-5CD2-69EB-C677-5D02CCB749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7E5891D-296C-EF90-A4CC-B333E7F9E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1F07C1C-2349-7AE0-0AB0-5B6399C29763}"/>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6" name="Pladsholder til sidefod 5">
            <a:extLst>
              <a:ext uri="{FF2B5EF4-FFF2-40B4-BE49-F238E27FC236}">
                <a16:creationId xmlns:a16="http://schemas.microsoft.com/office/drawing/2014/main" id="{F673E539-A8DD-D491-76CD-4CE9CCF13B7D}"/>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E2A654E-DE3E-F917-4414-899BB4ABE830}"/>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104202654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919A87-A8A2-F06E-26D6-A1917CA94F5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91D0FE42-3071-0A9E-E88D-2E44D40BE27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F1AD2B1-C117-777F-4BA0-F9C6A13B9066}"/>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5" name="Pladsholder til sidefod 4">
            <a:extLst>
              <a:ext uri="{FF2B5EF4-FFF2-40B4-BE49-F238E27FC236}">
                <a16:creationId xmlns:a16="http://schemas.microsoft.com/office/drawing/2014/main" id="{D9CB8739-4863-D862-BB9D-35F619CBBE4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C5DDB73-24EA-B2B1-8BFD-9B3F0290BEB7}"/>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31832071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FD9A376-16AA-9EC7-4EDA-C07D1732BFE6}"/>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55E7E9E-EC5D-E27C-333F-59D75A73DE9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899E5B0-D6CD-E4E7-8DFB-48DAE2F4CFE4}"/>
              </a:ext>
            </a:extLst>
          </p:cNvPr>
          <p:cNvSpPr>
            <a:spLocks noGrp="1"/>
          </p:cNvSpPr>
          <p:nvPr>
            <p:ph type="dt" sz="half" idx="10"/>
          </p:nvPr>
        </p:nvSpPr>
        <p:spPr/>
        <p:txBody>
          <a:bodyPr/>
          <a:lstStyle/>
          <a:p>
            <a:fld id="{C9B8575E-05A1-4FE1-9E3A-6C3A95FC521E}" type="datetimeFigureOut">
              <a:rPr lang="da-DK" smtClean="0"/>
              <a:t>17-02-2026</a:t>
            </a:fld>
            <a:endParaRPr lang="da-DK"/>
          </a:p>
        </p:txBody>
      </p:sp>
      <p:sp>
        <p:nvSpPr>
          <p:cNvPr id="5" name="Pladsholder til sidefod 4">
            <a:extLst>
              <a:ext uri="{FF2B5EF4-FFF2-40B4-BE49-F238E27FC236}">
                <a16:creationId xmlns:a16="http://schemas.microsoft.com/office/drawing/2014/main" id="{61C2D90F-EB15-EFCE-124F-35157D06002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8860E05-D7E0-A57B-9CF4-F38DA952C754}"/>
              </a:ext>
            </a:extLst>
          </p:cNvPr>
          <p:cNvSpPr>
            <a:spLocks noGrp="1"/>
          </p:cNvSpPr>
          <p:nvPr>
            <p:ph type="sldNum" sz="quarter" idx="12"/>
          </p:nvPr>
        </p:nvSpPr>
        <p:spPr/>
        <p:txBody>
          <a:bodyPr/>
          <a:lstStyle/>
          <a:p>
            <a:fld id="{C364627C-FD5C-41D6-97AE-9FB5B1FC4082}" type="slidenum">
              <a:rPr lang="da-DK" smtClean="0"/>
              <a:t>‹nr.›</a:t>
            </a:fld>
            <a:endParaRPr lang="da-DK"/>
          </a:p>
        </p:txBody>
      </p:sp>
    </p:spTree>
    <p:extLst>
      <p:ext uri="{BB962C8B-B14F-4D97-AF65-F5344CB8AC3E}">
        <p14:creationId xmlns:p14="http://schemas.microsoft.com/office/powerpoint/2010/main" val="827737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20552515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22324614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155715070"/>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33770053"/>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8688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199937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51629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288203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3DA85-297A-4D19-9783-CC6087DAB9D5}"/>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15464F6-814B-4075-8C9B-3257E52BC41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DB0727C-52CC-4533-9596-8948ADC656DF}"/>
              </a:ext>
            </a:extLst>
          </p:cNvPr>
          <p:cNvSpPr>
            <a:spLocks noGrp="1"/>
          </p:cNvSpPr>
          <p:nvPr>
            <p:ph type="dt" sz="half" idx="10"/>
          </p:nvPr>
        </p:nvSpPr>
        <p:spPr/>
        <p:txBody>
          <a:bodyPr/>
          <a:lstStyle/>
          <a:p>
            <a:fld id="{2500A526-F576-4CB2-B5E9-3BC1FCE8CD69}" type="datetime1">
              <a:rPr lang="da-DK" smtClean="0"/>
              <a:t>17-02-2026</a:t>
            </a:fld>
            <a:endParaRPr lang="da-DK"/>
          </a:p>
        </p:txBody>
      </p:sp>
      <p:sp>
        <p:nvSpPr>
          <p:cNvPr id="5" name="Pladsholder til sidefod 4">
            <a:extLst>
              <a:ext uri="{FF2B5EF4-FFF2-40B4-BE49-F238E27FC236}">
                <a16:creationId xmlns:a16="http://schemas.microsoft.com/office/drawing/2014/main" id="{E797ECC6-29E8-43EC-8241-F032E3210A6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A249845-F8DA-4A74-8F3F-588D4465E213}"/>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3445469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006522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557620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129374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864791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133379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4037"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6787"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31" name="Rektangel 30">
            <a:extLst>
              <a:ext uri="{FF2B5EF4-FFF2-40B4-BE49-F238E27FC236}">
                <a16:creationId xmlns:a16="http://schemas.microsoft.com/office/drawing/2014/main" id="{6988C521-F328-4C2D-B1C5-D13544B7ADE8}"/>
              </a:ext>
            </a:extLst>
          </p:cNvPr>
          <p:cNvSpPr/>
          <p:nvPr userDrawn="1"/>
        </p:nvSpPr>
        <p:spPr>
          <a:xfrm>
            <a:off x="5596078"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5668828"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25" name="Rektangel 24">
            <a:extLst>
              <a:ext uri="{FF2B5EF4-FFF2-40B4-BE49-F238E27FC236}">
                <a16:creationId xmlns:a16="http://schemas.microsoft.com/office/drawing/2014/main" id="{8F66BC40-79D0-419F-AB77-25CBDEA89BC1}"/>
              </a:ext>
            </a:extLst>
          </p:cNvPr>
          <p:cNvSpPr/>
          <p:nvPr userDrawn="1"/>
        </p:nvSpPr>
        <p:spPr>
          <a:xfrm>
            <a:off x="4756013"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41" name="Rektangel 40">
            <a:extLst>
              <a:ext uri="{FF2B5EF4-FFF2-40B4-BE49-F238E27FC236}">
                <a16:creationId xmlns:a16="http://schemas.microsoft.com/office/drawing/2014/main" id="{2714C71F-1EE8-412B-9DF3-1584E814F4C8}"/>
              </a:ext>
            </a:extLst>
          </p:cNvPr>
          <p:cNvSpPr/>
          <p:nvPr userDrawn="1"/>
        </p:nvSpPr>
        <p:spPr>
          <a:xfrm>
            <a:off x="9608119" y="2033124"/>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9680869" y="1965481"/>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5" name="Rektangel 34">
            <a:extLst>
              <a:ext uri="{FF2B5EF4-FFF2-40B4-BE49-F238E27FC236}">
                <a16:creationId xmlns:a16="http://schemas.microsoft.com/office/drawing/2014/main" id="{CDE9BCF8-612E-46BA-A958-FA06F6A67E17}"/>
              </a:ext>
            </a:extLst>
          </p:cNvPr>
          <p:cNvSpPr/>
          <p:nvPr userDrawn="1"/>
        </p:nvSpPr>
        <p:spPr>
          <a:xfrm>
            <a:off x="8768054"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196756"/>
            <a:ext cx="2615009"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4129316"/>
            <a:ext cx="2616755"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p>
        </p:txBody>
      </p:sp>
      <p:sp>
        <p:nvSpPr>
          <p:cNvPr id="3" name="Pladsholder til tekst 2">
            <a:extLst>
              <a:ext uri="{FF2B5EF4-FFF2-40B4-BE49-F238E27FC236}">
                <a16:creationId xmlns:a16="http://schemas.microsoft.com/office/drawing/2014/main" id="{9CA1BC0B-BB76-4654-8475-4494C6859460}"/>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3" name="Pladsholder til tekst 2">
            <a:extLst>
              <a:ext uri="{FF2B5EF4-FFF2-40B4-BE49-F238E27FC236}">
                <a16:creationId xmlns:a16="http://schemas.microsoft.com/office/drawing/2014/main" id="{8083E7B2-9870-4B4C-A0BF-3C9773E880E7}"/>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4" name="Pladsholder til tekst 2">
            <a:extLst>
              <a:ext uri="{FF2B5EF4-FFF2-40B4-BE49-F238E27FC236}">
                <a16:creationId xmlns:a16="http://schemas.microsoft.com/office/drawing/2014/main" id="{90DD788B-E800-48B0-A745-3C43FB6B06E3}"/>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10" name="Pladsholder til tekst 9">
            <a:extLst>
              <a:ext uri="{FF2B5EF4-FFF2-40B4-BE49-F238E27FC236}">
                <a16:creationId xmlns:a16="http://schemas.microsoft.com/office/drawing/2014/main" id="{821F91E5-3192-4C19-B286-D89A3FE4CBDE}"/>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AC56571F-655F-4928-9C3D-105BB6373775}"/>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11B4496E-07B5-4708-946F-850DAAD8E965}"/>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B5BF47F7-7017-48AC-BB4E-762D704CAA9A}"/>
              </a:ext>
            </a:extLst>
          </p:cNvPr>
          <p:cNvSpPr>
            <a:spLocks noGrp="1"/>
          </p:cNvSpPr>
          <p:nvPr>
            <p:ph type="body" sz="quarter" idx="16" hasCustomPrompt="1"/>
          </p:nvPr>
        </p:nvSpPr>
        <p:spPr>
          <a:xfrm>
            <a:off x="816722"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CD5C0261-3298-456A-9214-F1AA5AB53816}"/>
              </a:ext>
            </a:extLst>
          </p:cNvPr>
          <p:cNvSpPr>
            <a:spLocks noGrp="1"/>
          </p:cNvSpPr>
          <p:nvPr>
            <p:ph type="body" sz="quarter" idx="17" hasCustomPrompt="1"/>
          </p:nvPr>
        </p:nvSpPr>
        <p:spPr>
          <a:xfrm>
            <a:off x="4828763"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D6379065-EE6C-4315-822B-96865D84DD3E}"/>
              </a:ext>
            </a:extLst>
          </p:cNvPr>
          <p:cNvSpPr>
            <a:spLocks noGrp="1"/>
          </p:cNvSpPr>
          <p:nvPr>
            <p:ph type="body" sz="quarter" idx="18" hasCustomPrompt="1"/>
          </p:nvPr>
        </p:nvSpPr>
        <p:spPr>
          <a:xfrm>
            <a:off x="8840804" y="4129316"/>
            <a:ext cx="2617788"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092267569"/>
      </p:ext>
    </p:extLst>
  </p:cSld>
  <p:clrMapOvr>
    <a:masterClrMapping/>
  </p:clrMapOvr>
  <p:extLst>
    <p:ext uri="{DCECCB84-F9BA-43D5-87BE-67443E8EF086}">
      <p15:sldGuideLst xmlns:p15="http://schemas.microsoft.com/office/powerpoint/2012/main">
        <p15:guide id="1" orient="horz" pos="2137">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2" name="Gruppe 21">
            <a:extLst>
              <a:ext uri="{FF2B5EF4-FFF2-40B4-BE49-F238E27FC236}">
                <a16:creationId xmlns:a16="http://schemas.microsoft.com/office/drawing/2014/main" id="{73BC3FD1-46E4-428C-8411-7D322EA0353D}"/>
              </a:ext>
            </a:extLst>
          </p:cNvPr>
          <p:cNvGrpSpPr/>
          <p:nvPr userDrawn="1"/>
        </p:nvGrpSpPr>
        <p:grpSpPr>
          <a:xfrm>
            <a:off x="743972" y="1965481"/>
            <a:ext cx="2689505" cy="3682283"/>
            <a:chOff x="968091" y="1965481"/>
            <a:chExt cx="2689505" cy="3682283"/>
          </a:xfrm>
        </p:grpSpPr>
        <p:grpSp>
          <p:nvGrpSpPr>
            <p:cNvPr id="6" name="Gruppe 5">
              <a:extLst>
                <a:ext uri="{FF2B5EF4-FFF2-40B4-BE49-F238E27FC236}">
                  <a16:creationId xmlns:a16="http://schemas.microsoft.com/office/drawing/2014/main" id="{C53CC2F5-5081-4D57-9C70-2DAEDC991AA9}"/>
                </a:ext>
              </a:extLst>
            </p:cNvPr>
            <p:cNvGrpSpPr/>
            <p:nvPr userDrawn="1"/>
          </p:nvGrpSpPr>
          <p:grpSpPr>
            <a:xfrm>
              <a:off x="1808156" y="1965481"/>
              <a:ext cx="1009375" cy="1392797"/>
              <a:chOff x="1380471" y="2539224"/>
              <a:chExt cx="1009375" cy="1392797"/>
            </a:xfrm>
          </p:grpSpPr>
          <p:grpSp>
            <p:nvGrpSpPr>
              <p:cNvPr id="17" name="Gruppe 16">
                <a:extLst>
                  <a:ext uri="{FF2B5EF4-FFF2-40B4-BE49-F238E27FC236}">
                    <a16:creationId xmlns:a16="http://schemas.microsoft.com/office/drawing/2014/main" id="{B0BF8FA7-F4E1-4AC3-958E-A80587B944E2}"/>
                  </a:ext>
                </a:extLst>
              </p:cNvPr>
              <p:cNvGrpSpPr/>
              <p:nvPr userDrawn="1"/>
            </p:nvGrpSpPr>
            <p:grpSpPr>
              <a:xfrm>
                <a:off x="1380471" y="2539224"/>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grpSp>
        <p:nvGrpSpPr>
          <p:cNvPr id="23" name="Gruppe 22">
            <a:extLst>
              <a:ext uri="{FF2B5EF4-FFF2-40B4-BE49-F238E27FC236}">
                <a16:creationId xmlns:a16="http://schemas.microsoft.com/office/drawing/2014/main" id="{6CA79645-C5BE-4D32-AB86-8034AEB412A8}"/>
              </a:ext>
            </a:extLst>
          </p:cNvPr>
          <p:cNvGrpSpPr/>
          <p:nvPr userDrawn="1"/>
        </p:nvGrpSpPr>
        <p:grpSpPr>
          <a:xfrm>
            <a:off x="4756013" y="1965481"/>
            <a:ext cx="2689505" cy="3682283"/>
            <a:chOff x="968091" y="1965481"/>
            <a:chExt cx="2689505" cy="3682283"/>
          </a:xfrm>
        </p:grpSpPr>
        <p:grpSp>
          <p:nvGrpSpPr>
            <p:cNvPr id="24" name="Gruppe 23">
              <a:extLst>
                <a:ext uri="{FF2B5EF4-FFF2-40B4-BE49-F238E27FC236}">
                  <a16:creationId xmlns:a16="http://schemas.microsoft.com/office/drawing/2014/main" id="{0644B068-5424-44C7-AE6D-98F6576C26EF}"/>
                </a:ext>
              </a:extLst>
            </p:cNvPr>
            <p:cNvGrpSpPr/>
            <p:nvPr userDrawn="1"/>
          </p:nvGrpSpPr>
          <p:grpSpPr>
            <a:xfrm>
              <a:off x="1808156" y="1965481"/>
              <a:ext cx="1009375" cy="1392797"/>
              <a:chOff x="1380471" y="2539224"/>
              <a:chExt cx="1009375" cy="1392797"/>
            </a:xfrm>
          </p:grpSpPr>
          <p:grpSp>
            <p:nvGrpSpPr>
              <p:cNvPr id="29" name="Gruppe 28">
                <a:extLst>
                  <a:ext uri="{FF2B5EF4-FFF2-40B4-BE49-F238E27FC236}">
                    <a16:creationId xmlns:a16="http://schemas.microsoft.com/office/drawing/2014/main" id="{197E3A5F-EFDB-47A4-AF87-EC93832E86DA}"/>
                  </a:ext>
                </a:extLst>
              </p:cNvPr>
              <p:cNvGrpSpPr/>
              <p:nvPr userDrawn="1"/>
            </p:nvGrpSpPr>
            <p:grpSpPr>
              <a:xfrm>
                <a:off x="1380471" y="2539224"/>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grpSp>
        <p:nvGrpSpPr>
          <p:cNvPr id="33" name="Gruppe 32">
            <a:extLst>
              <a:ext uri="{FF2B5EF4-FFF2-40B4-BE49-F238E27FC236}">
                <a16:creationId xmlns:a16="http://schemas.microsoft.com/office/drawing/2014/main" id="{1AF307D4-50F5-4D17-BA59-8A07BBE0A402}"/>
              </a:ext>
            </a:extLst>
          </p:cNvPr>
          <p:cNvGrpSpPr/>
          <p:nvPr userDrawn="1"/>
        </p:nvGrpSpPr>
        <p:grpSpPr>
          <a:xfrm>
            <a:off x="8768054" y="1965481"/>
            <a:ext cx="2689505" cy="3682283"/>
            <a:chOff x="968091" y="1965481"/>
            <a:chExt cx="2689505" cy="3682283"/>
          </a:xfrm>
        </p:grpSpPr>
        <p:grpSp>
          <p:nvGrpSpPr>
            <p:cNvPr id="34" name="Gruppe 33">
              <a:extLst>
                <a:ext uri="{FF2B5EF4-FFF2-40B4-BE49-F238E27FC236}">
                  <a16:creationId xmlns:a16="http://schemas.microsoft.com/office/drawing/2014/main" id="{FE8C21E3-6D81-4D05-8C8E-148D3732B369}"/>
                </a:ext>
              </a:extLst>
            </p:cNvPr>
            <p:cNvGrpSpPr/>
            <p:nvPr userDrawn="1"/>
          </p:nvGrpSpPr>
          <p:grpSpPr>
            <a:xfrm>
              <a:off x="1808156" y="1965481"/>
              <a:ext cx="1009375" cy="1392797"/>
              <a:chOff x="1380471" y="2539224"/>
              <a:chExt cx="1009375" cy="1392797"/>
            </a:xfrm>
          </p:grpSpPr>
          <p:grpSp>
            <p:nvGrpSpPr>
              <p:cNvPr id="39" name="Gruppe 38">
                <a:extLst>
                  <a:ext uri="{FF2B5EF4-FFF2-40B4-BE49-F238E27FC236}">
                    <a16:creationId xmlns:a16="http://schemas.microsoft.com/office/drawing/2014/main" id="{BF0463E9-E577-4BC7-AF35-C8B6A9A38F51}"/>
                  </a:ext>
                </a:extLst>
              </p:cNvPr>
              <p:cNvGrpSpPr/>
              <p:nvPr userDrawn="1"/>
            </p:nvGrpSpPr>
            <p:grpSpPr>
              <a:xfrm>
                <a:off x="1380471" y="2539224"/>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1741158" y="3644021"/>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968091" y="3551217"/>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1040841" y="3483777"/>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968091" y="4196756"/>
              <a:ext cx="2615009"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1040841" y="4129316"/>
              <a:ext cx="2616755"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sp>
        <p:nvSpPr>
          <p:cNvPr id="43" name="Pladsholder til tekst 2">
            <a:extLst>
              <a:ext uri="{FF2B5EF4-FFF2-40B4-BE49-F238E27FC236}">
                <a16:creationId xmlns:a16="http://schemas.microsoft.com/office/drawing/2014/main" id="{E3F895EF-416D-4577-8F17-F57435C33C08}"/>
              </a:ext>
            </a:extLst>
          </p:cNvPr>
          <p:cNvSpPr>
            <a:spLocks noGrp="1"/>
          </p:cNvSpPr>
          <p:nvPr>
            <p:ph type="body" sz="quarter" idx="10" hasCustomPrompt="1"/>
          </p:nvPr>
        </p:nvSpPr>
        <p:spPr>
          <a:xfrm>
            <a:off x="1656787"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44" name="Pladsholder til tekst 2">
            <a:extLst>
              <a:ext uri="{FF2B5EF4-FFF2-40B4-BE49-F238E27FC236}">
                <a16:creationId xmlns:a16="http://schemas.microsoft.com/office/drawing/2014/main" id="{2EC56C6F-1F0F-4437-9E01-400B377E9BBC}"/>
              </a:ext>
            </a:extLst>
          </p:cNvPr>
          <p:cNvSpPr>
            <a:spLocks noGrp="1"/>
          </p:cNvSpPr>
          <p:nvPr>
            <p:ph type="body" sz="quarter" idx="11" hasCustomPrompt="1"/>
          </p:nvPr>
        </p:nvSpPr>
        <p:spPr>
          <a:xfrm>
            <a:off x="5668828"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5" name="Pladsholder til tekst 2">
            <a:extLst>
              <a:ext uri="{FF2B5EF4-FFF2-40B4-BE49-F238E27FC236}">
                <a16:creationId xmlns:a16="http://schemas.microsoft.com/office/drawing/2014/main" id="{71E68C85-AEF3-4327-96CC-131D59D41D8A}"/>
              </a:ext>
            </a:extLst>
          </p:cNvPr>
          <p:cNvSpPr>
            <a:spLocks noGrp="1"/>
          </p:cNvSpPr>
          <p:nvPr>
            <p:ph type="body" sz="quarter" idx="12" hasCustomPrompt="1"/>
          </p:nvPr>
        </p:nvSpPr>
        <p:spPr>
          <a:xfrm>
            <a:off x="9680869" y="1965481"/>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6" name="Pladsholder til tekst 9">
            <a:extLst>
              <a:ext uri="{FF2B5EF4-FFF2-40B4-BE49-F238E27FC236}">
                <a16:creationId xmlns:a16="http://schemas.microsoft.com/office/drawing/2014/main" id="{7D582CF3-CBF0-4FD4-BE83-ABC28DB56BAC}"/>
              </a:ext>
            </a:extLst>
          </p:cNvPr>
          <p:cNvSpPr>
            <a:spLocks noGrp="1"/>
          </p:cNvSpPr>
          <p:nvPr>
            <p:ph type="body" sz="quarter" idx="13" hasCustomPrompt="1"/>
          </p:nvPr>
        </p:nvSpPr>
        <p:spPr>
          <a:xfrm>
            <a:off x="816722"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08C529F4-A1D4-4257-A1EA-DF6839F8741C}"/>
              </a:ext>
            </a:extLst>
          </p:cNvPr>
          <p:cNvSpPr>
            <a:spLocks noGrp="1"/>
          </p:cNvSpPr>
          <p:nvPr>
            <p:ph type="body" sz="quarter" idx="14" hasCustomPrompt="1"/>
          </p:nvPr>
        </p:nvSpPr>
        <p:spPr>
          <a:xfrm>
            <a:off x="4828763"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8" name="Pladsholder til tekst 9">
            <a:extLst>
              <a:ext uri="{FF2B5EF4-FFF2-40B4-BE49-F238E27FC236}">
                <a16:creationId xmlns:a16="http://schemas.microsoft.com/office/drawing/2014/main" id="{AD8923BC-F7C9-4E4B-A595-EF01B1469E81}"/>
              </a:ext>
            </a:extLst>
          </p:cNvPr>
          <p:cNvSpPr>
            <a:spLocks noGrp="1"/>
          </p:cNvSpPr>
          <p:nvPr>
            <p:ph type="body" sz="quarter" idx="15" hasCustomPrompt="1"/>
          </p:nvPr>
        </p:nvSpPr>
        <p:spPr>
          <a:xfrm>
            <a:off x="8840804" y="3483777"/>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9" name="Pladsholder til tekst 9">
            <a:extLst>
              <a:ext uri="{FF2B5EF4-FFF2-40B4-BE49-F238E27FC236}">
                <a16:creationId xmlns:a16="http://schemas.microsoft.com/office/drawing/2014/main" id="{B016B950-0CCC-42AE-8FE0-C36E436468A2}"/>
              </a:ext>
            </a:extLst>
          </p:cNvPr>
          <p:cNvSpPr>
            <a:spLocks noGrp="1"/>
          </p:cNvSpPr>
          <p:nvPr>
            <p:ph type="body" sz="quarter" idx="16" hasCustomPrompt="1"/>
          </p:nvPr>
        </p:nvSpPr>
        <p:spPr>
          <a:xfrm>
            <a:off x="816722"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0" name="Pladsholder til tekst 9">
            <a:extLst>
              <a:ext uri="{FF2B5EF4-FFF2-40B4-BE49-F238E27FC236}">
                <a16:creationId xmlns:a16="http://schemas.microsoft.com/office/drawing/2014/main" id="{825D8F4C-6ABB-4298-96F2-FFA0450BD7CC}"/>
              </a:ext>
            </a:extLst>
          </p:cNvPr>
          <p:cNvSpPr>
            <a:spLocks noGrp="1"/>
          </p:cNvSpPr>
          <p:nvPr>
            <p:ph type="body" sz="quarter" idx="17" hasCustomPrompt="1"/>
          </p:nvPr>
        </p:nvSpPr>
        <p:spPr>
          <a:xfrm>
            <a:off x="4828763"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1" name="Pladsholder til tekst 9">
            <a:extLst>
              <a:ext uri="{FF2B5EF4-FFF2-40B4-BE49-F238E27FC236}">
                <a16:creationId xmlns:a16="http://schemas.microsoft.com/office/drawing/2014/main" id="{D95824FC-9C73-4DE5-9108-74261BFA5D15}"/>
              </a:ext>
            </a:extLst>
          </p:cNvPr>
          <p:cNvSpPr>
            <a:spLocks noGrp="1"/>
          </p:cNvSpPr>
          <p:nvPr>
            <p:ph type="body" sz="quarter" idx="18" hasCustomPrompt="1"/>
          </p:nvPr>
        </p:nvSpPr>
        <p:spPr>
          <a:xfrm>
            <a:off x="8840804" y="4129316"/>
            <a:ext cx="2617788"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2998226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bg2"/>
              </a:solidFill>
            </a:endParaRPr>
          </a:p>
        </p:txBody>
      </p:sp>
      <p:sp>
        <p:nvSpPr>
          <p:cNvPr id="33" name="Pladsholder til tekst 2">
            <a:extLst>
              <a:ext uri="{FF2B5EF4-FFF2-40B4-BE49-F238E27FC236}">
                <a16:creationId xmlns:a16="http://schemas.microsoft.com/office/drawing/2014/main" id="{30CDEF12-8ECC-4933-82F4-E7890502390E}"/>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69A6C0A1-6C50-4E7F-8A94-AAA7AC1C4FB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DF966D39-3234-4B3A-8950-8E5E252E2CA1}"/>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4F36E2DE-15A0-4AC3-9042-F8BDE2E3F197}"/>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4F26B0CE-AF2F-4F49-AA6C-B7E5D5CE7CAF}"/>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5DD444A3-2BB8-433D-AEFE-6590488FD38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29D8A6D4-2213-4DE4-9648-B2705CE47AA7}"/>
              </a:ext>
            </a:extLst>
          </p:cNvPr>
          <p:cNvSpPr>
            <a:spLocks noGrp="1"/>
          </p:cNvSpPr>
          <p:nvPr>
            <p:ph type="body" sz="quarter" idx="16" hasCustomPrompt="1"/>
          </p:nvPr>
        </p:nvSpPr>
        <p:spPr>
          <a:xfrm>
            <a:off x="816722"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F8438DBC-6AA2-4A67-83F7-EE36844DE4E5}"/>
              </a:ext>
            </a:extLst>
          </p:cNvPr>
          <p:cNvSpPr>
            <a:spLocks noGrp="1"/>
          </p:cNvSpPr>
          <p:nvPr>
            <p:ph type="body" sz="quarter" idx="17" hasCustomPrompt="1"/>
          </p:nvPr>
        </p:nvSpPr>
        <p:spPr>
          <a:xfrm>
            <a:off x="4828763"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14569911-F0F7-44D0-BC20-99217A220010}"/>
              </a:ext>
            </a:extLst>
          </p:cNvPr>
          <p:cNvSpPr>
            <a:spLocks noGrp="1"/>
          </p:cNvSpPr>
          <p:nvPr>
            <p:ph type="body" sz="quarter" idx="18" hasCustomPrompt="1"/>
          </p:nvPr>
        </p:nvSpPr>
        <p:spPr>
          <a:xfrm>
            <a:off x="8840804" y="3957638"/>
            <a:ext cx="2617788" cy="195421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552715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4037" y="1678610"/>
            <a:ext cx="1009375" cy="1003643"/>
            <a:chOff x="1380471" y="2539224"/>
            <a:chExt cx="1009375" cy="1003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32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615009"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616755"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29" name="Gruppe 28">
            <a:extLst>
              <a:ext uri="{FF2B5EF4-FFF2-40B4-BE49-F238E27FC236}">
                <a16:creationId xmlns:a16="http://schemas.microsoft.com/office/drawing/2014/main" id="{197E3A5F-EFDB-47A4-AF87-EC93832E86DA}"/>
              </a:ext>
            </a:extLst>
          </p:cNvPr>
          <p:cNvGrpSpPr/>
          <p:nvPr userDrawn="1"/>
        </p:nvGrpSpPr>
        <p:grpSpPr>
          <a:xfrm>
            <a:off x="5596078" y="1678610"/>
            <a:ext cx="1009375" cy="1003643"/>
            <a:chOff x="1380471" y="2539224"/>
            <a:chExt cx="1009375" cy="1003643"/>
          </a:xfrm>
        </p:grpSpPr>
        <p:sp>
          <p:nvSpPr>
            <p:cNvPr id="31" name="Rektangel 30">
              <a:extLst>
                <a:ext uri="{FF2B5EF4-FFF2-40B4-BE49-F238E27FC236}">
                  <a16:creationId xmlns:a16="http://schemas.microsoft.com/office/drawing/2014/main" id="{6988C521-F328-4C2D-B1C5-D13544B7ADE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2" name="Rektangel 31">
              <a:extLst>
                <a:ext uri="{FF2B5EF4-FFF2-40B4-BE49-F238E27FC236}">
                  <a16:creationId xmlns:a16="http://schemas.microsoft.com/office/drawing/2014/main" id="{E582B277-7DE1-4B81-9BD8-C8419070A63A}"/>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5" name="Rektangel 24">
            <a:extLst>
              <a:ext uri="{FF2B5EF4-FFF2-40B4-BE49-F238E27FC236}">
                <a16:creationId xmlns:a16="http://schemas.microsoft.com/office/drawing/2014/main" id="{8F66BC40-79D0-419F-AB77-25CBDEA89BC1}"/>
              </a:ext>
            </a:extLst>
          </p:cNvPr>
          <p:cNvSpPr/>
          <p:nvPr userDrawn="1"/>
        </p:nvSpPr>
        <p:spPr>
          <a:xfrm>
            <a:off x="4756013"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6" name="Rektangel 25">
            <a:extLst>
              <a:ext uri="{FF2B5EF4-FFF2-40B4-BE49-F238E27FC236}">
                <a16:creationId xmlns:a16="http://schemas.microsoft.com/office/drawing/2014/main" id="{7F1D9A5F-9D11-433B-8988-99CCC88AC66C}"/>
              </a:ext>
            </a:extLst>
          </p:cNvPr>
          <p:cNvSpPr/>
          <p:nvPr userDrawn="1"/>
        </p:nvSpPr>
        <p:spPr>
          <a:xfrm>
            <a:off x="4828763"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7" name="Rektangel 26">
            <a:extLst>
              <a:ext uri="{FF2B5EF4-FFF2-40B4-BE49-F238E27FC236}">
                <a16:creationId xmlns:a16="http://schemas.microsoft.com/office/drawing/2014/main" id="{2B5D9B90-F3ED-4093-82F6-5B33CFB80B71}"/>
              </a:ext>
            </a:extLst>
          </p:cNvPr>
          <p:cNvSpPr/>
          <p:nvPr userDrawn="1"/>
        </p:nvSpPr>
        <p:spPr>
          <a:xfrm>
            <a:off x="4756013" y="4025192"/>
            <a:ext cx="2615009" cy="195784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8" name="Rektangel 27">
            <a:extLst>
              <a:ext uri="{FF2B5EF4-FFF2-40B4-BE49-F238E27FC236}">
                <a16:creationId xmlns:a16="http://schemas.microsoft.com/office/drawing/2014/main" id="{263A035E-12CD-4AD5-A6E3-334E7606222F}"/>
              </a:ext>
            </a:extLst>
          </p:cNvPr>
          <p:cNvSpPr/>
          <p:nvPr userDrawn="1"/>
        </p:nvSpPr>
        <p:spPr>
          <a:xfrm>
            <a:off x="4828763" y="3957929"/>
            <a:ext cx="2616755" cy="195582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grpSp>
        <p:nvGrpSpPr>
          <p:cNvPr id="39" name="Gruppe 38">
            <a:extLst>
              <a:ext uri="{FF2B5EF4-FFF2-40B4-BE49-F238E27FC236}">
                <a16:creationId xmlns:a16="http://schemas.microsoft.com/office/drawing/2014/main" id="{BF0463E9-E577-4BC7-AF35-C8B6A9A38F51}"/>
              </a:ext>
            </a:extLst>
          </p:cNvPr>
          <p:cNvGrpSpPr/>
          <p:nvPr userDrawn="1"/>
        </p:nvGrpSpPr>
        <p:grpSpPr>
          <a:xfrm>
            <a:off x="9608119" y="1678610"/>
            <a:ext cx="1009375" cy="1003643"/>
            <a:chOff x="1380471" y="2539224"/>
            <a:chExt cx="1009375" cy="1003643"/>
          </a:xfrm>
        </p:grpSpPr>
        <p:sp>
          <p:nvSpPr>
            <p:cNvPr id="41" name="Rektangel 40">
              <a:extLst>
                <a:ext uri="{FF2B5EF4-FFF2-40B4-BE49-F238E27FC236}">
                  <a16:creationId xmlns:a16="http://schemas.microsoft.com/office/drawing/2014/main" id="{2714C71F-1EE8-412B-9DF3-1584E814F4C8}"/>
                </a:ext>
              </a:extLst>
            </p:cNvPr>
            <p:cNvSpPr/>
            <p:nvPr userDrawn="1"/>
          </p:nvSpPr>
          <p:spPr>
            <a:xfrm>
              <a:off x="1380471" y="2606867"/>
              <a:ext cx="936000" cy="9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2" name="Rektangel 41">
              <a:extLst>
                <a:ext uri="{FF2B5EF4-FFF2-40B4-BE49-F238E27FC236}">
                  <a16:creationId xmlns:a16="http://schemas.microsoft.com/office/drawing/2014/main" id="{7A7B1A4D-29C7-4525-8D90-F10CF70EDD83}"/>
                </a:ext>
              </a:extLst>
            </p:cNvPr>
            <p:cNvSpPr/>
            <p:nvPr userDrawn="1"/>
          </p:nvSpPr>
          <p:spPr>
            <a:xfrm>
              <a:off x="1453221" y="2539224"/>
              <a:ext cx="936625" cy="9350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2" name="Gruppe 1">
            <a:extLst>
              <a:ext uri="{FF2B5EF4-FFF2-40B4-BE49-F238E27FC236}">
                <a16:creationId xmlns:a16="http://schemas.microsoft.com/office/drawing/2014/main" id="{D0942222-EED7-494E-8146-24D140ABEF84}"/>
              </a:ext>
            </a:extLst>
          </p:cNvPr>
          <p:cNvGrpSpPr/>
          <p:nvPr userDrawn="1"/>
        </p:nvGrpSpPr>
        <p:grpSpPr>
          <a:xfrm>
            <a:off x="623888" y="2858331"/>
            <a:ext cx="10944224" cy="288000"/>
            <a:chOff x="623888" y="3070278"/>
            <a:chExt cx="10944224" cy="288000"/>
          </a:xfrm>
        </p:grpSpPr>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944724"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30" name="TextBox 47">
              <a:extLst>
                <a:ext uri="{FF2B5EF4-FFF2-40B4-BE49-F238E27FC236}">
                  <a16:creationId xmlns:a16="http://schemas.microsoft.com/office/drawing/2014/main" id="{337CB43B-AD6F-4E38-B2B3-29B3C66A3E20}"/>
                </a:ext>
              </a:extLst>
            </p:cNvPr>
            <p:cNvSpPr txBox="1">
              <a:spLocks noChangeAspect="1"/>
            </p:cNvSpPr>
            <p:nvPr userDrawn="1"/>
          </p:nvSpPr>
          <p:spPr>
            <a:xfrm>
              <a:off x="5956765"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TextBox 47">
              <a:extLst>
                <a:ext uri="{FF2B5EF4-FFF2-40B4-BE49-F238E27FC236}">
                  <a16:creationId xmlns:a16="http://schemas.microsoft.com/office/drawing/2014/main" id="{83E88A0E-05DA-4CFC-B860-530A03BB3EB1}"/>
                </a:ext>
              </a:extLst>
            </p:cNvPr>
            <p:cNvSpPr txBox="1">
              <a:spLocks noChangeAspect="1"/>
            </p:cNvSpPr>
            <p:nvPr userDrawn="1"/>
          </p:nvSpPr>
          <p:spPr>
            <a:xfrm>
              <a:off x="9968806" y="3070278"/>
              <a:ext cx="288000" cy="288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grpSp>
      <p:sp>
        <p:nvSpPr>
          <p:cNvPr id="35" name="Rektangel 34">
            <a:extLst>
              <a:ext uri="{FF2B5EF4-FFF2-40B4-BE49-F238E27FC236}">
                <a16:creationId xmlns:a16="http://schemas.microsoft.com/office/drawing/2014/main" id="{CDE9BCF8-612E-46BA-A958-FA06F6A67E17}"/>
              </a:ext>
            </a:extLst>
          </p:cNvPr>
          <p:cNvSpPr/>
          <p:nvPr userDrawn="1"/>
        </p:nvSpPr>
        <p:spPr>
          <a:xfrm>
            <a:off x="8768054" y="3389849"/>
            <a:ext cx="2615009"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6" name="Rektangel 35">
            <a:extLst>
              <a:ext uri="{FF2B5EF4-FFF2-40B4-BE49-F238E27FC236}">
                <a16:creationId xmlns:a16="http://schemas.microsoft.com/office/drawing/2014/main" id="{5C04A8A1-D0E4-4056-B5CC-128893AE3312}"/>
              </a:ext>
            </a:extLst>
          </p:cNvPr>
          <p:cNvSpPr/>
          <p:nvPr userDrawn="1"/>
        </p:nvSpPr>
        <p:spPr>
          <a:xfrm>
            <a:off x="8840804" y="3322409"/>
            <a:ext cx="2616755"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37" name="Rektangel 36">
            <a:extLst>
              <a:ext uri="{FF2B5EF4-FFF2-40B4-BE49-F238E27FC236}">
                <a16:creationId xmlns:a16="http://schemas.microsoft.com/office/drawing/2014/main" id="{0CF8D419-F321-4908-86A3-A710AEBF2B83}"/>
              </a:ext>
            </a:extLst>
          </p:cNvPr>
          <p:cNvSpPr/>
          <p:nvPr userDrawn="1"/>
        </p:nvSpPr>
        <p:spPr>
          <a:xfrm>
            <a:off x="8768054" y="4025369"/>
            <a:ext cx="2615009" cy="195582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38" name="Rektangel 37">
            <a:extLst>
              <a:ext uri="{FF2B5EF4-FFF2-40B4-BE49-F238E27FC236}">
                <a16:creationId xmlns:a16="http://schemas.microsoft.com/office/drawing/2014/main" id="{C279E416-8234-4FF3-999B-7C4047F4FBC9}"/>
              </a:ext>
            </a:extLst>
          </p:cNvPr>
          <p:cNvSpPr/>
          <p:nvPr userDrawn="1"/>
        </p:nvSpPr>
        <p:spPr>
          <a:xfrm>
            <a:off x="8840804" y="3958105"/>
            <a:ext cx="2616755" cy="19538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R="0" lvl="0" indent="0" algn="ctr" fontAlgn="auto">
              <a:lnSpc>
                <a:spcPct val="90000"/>
              </a:lnSpc>
              <a:spcBef>
                <a:spcPts val="1000"/>
              </a:spcBef>
              <a:spcAft>
                <a:spcPts val="0"/>
              </a:spcAft>
              <a:buClrTx/>
              <a:buSzTx/>
              <a:buFont typeface="Arial" panose="020B0604020202020204" pitchFamily="34" charset="0"/>
              <a:buNone/>
              <a:tabLst/>
            </a:pPr>
            <a:endParaRPr lang="da-DK" sz="1600" dirty="0">
              <a:solidFill>
                <a:schemeClr val="accent4"/>
              </a:solidFill>
            </a:endParaRPr>
          </a:p>
        </p:txBody>
      </p:sp>
      <p:sp>
        <p:nvSpPr>
          <p:cNvPr id="33" name="Pladsholder til tekst 2">
            <a:extLst>
              <a:ext uri="{FF2B5EF4-FFF2-40B4-BE49-F238E27FC236}">
                <a16:creationId xmlns:a16="http://schemas.microsoft.com/office/drawing/2014/main" id="{EF95E206-5970-43EE-8B90-9FAFC9432F8D}"/>
              </a:ext>
            </a:extLst>
          </p:cNvPr>
          <p:cNvSpPr>
            <a:spLocks noGrp="1"/>
          </p:cNvSpPr>
          <p:nvPr>
            <p:ph type="body" sz="quarter" idx="10" hasCustomPrompt="1"/>
          </p:nvPr>
        </p:nvSpPr>
        <p:spPr>
          <a:xfrm>
            <a:off x="1656787"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1</a:t>
            </a:r>
          </a:p>
        </p:txBody>
      </p:sp>
      <p:sp>
        <p:nvSpPr>
          <p:cNvPr id="34" name="Pladsholder til tekst 2">
            <a:extLst>
              <a:ext uri="{FF2B5EF4-FFF2-40B4-BE49-F238E27FC236}">
                <a16:creationId xmlns:a16="http://schemas.microsoft.com/office/drawing/2014/main" id="{90F36C13-A39B-4AA2-8571-B36CEE5C2F79}"/>
              </a:ext>
            </a:extLst>
          </p:cNvPr>
          <p:cNvSpPr>
            <a:spLocks noGrp="1"/>
          </p:cNvSpPr>
          <p:nvPr>
            <p:ph type="body" sz="quarter" idx="11" hasCustomPrompt="1"/>
          </p:nvPr>
        </p:nvSpPr>
        <p:spPr>
          <a:xfrm>
            <a:off x="5668828"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2</a:t>
            </a:r>
          </a:p>
        </p:txBody>
      </p:sp>
      <p:sp>
        <p:nvSpPr>
          <p:cNvPr id="43" name="Pladsholder til tekst 2">
            <a:extLst>
              <a:ext uri="{FF2B5EF4-FFF2-40B4-BE49-F238E27FC236}">
                <a16:creationId xmlns:a16="http://schemas.microsoft.com/office/drawing/2014/main" id="{C81B25AA-A5FB-491B-A1EF-F787C06B4610}"/>
              </a:ext>
            </a:extLst>
          </p:cNvPr>
          <p:cNvSpPr>
            <a:spLocks noGrp="1"/>
          </p:cNvSpPr>
          <p:nvPr>
            <p:ph type="body" sz="quarter" idx="12" hasCustomPrompt="1"/>
          </p:nvPr>
        </p:nvSpPr>
        <p:spPr>
          <a:xfrm>
            <a:off x="9680869" y="1678610"/>
            <a:ext cx="936000" cy="936000"/>
          </a:xfrm>
          <a:prstGeom prst="rect">
            <a:avLst/>
          </a:prstGeom>
          <a:solidFill>
            <a:schemeClr val="accent4"/>
          </a:solidFill>
        </p:spPr>
        <p:txBody>
          <a:bodyPr anchor="ctr" anchorCtr="0"/>
          <a:lstStyle>
            <a:lvl1pPr marL="0" indent="0" algn="ctr">
              <a:buNone/>
              <a:defRPr sz="4800" b="1">
                <a:solidFill>
                  <a:schemeClr val="bg2"/>
                </a:solidFill>
              </a:defRPr>
            </a:lvl1pPr>
            <a:lvl2pPr marL="457200" indent="0">
              <a:buNone/>
              <a:defRPr/>
            </a:lvl2pPr>
          </a:lstStyle>
          <a:p>
            <a:pPr lvl="0"/>
            <a:r>
              <a:rPr lang="da-DK" dirty="0"/>
              <a:t>3</a:t>
            </a:r>
          </a:p>
        </p:txBody>
      </p:sp>
      <p:sp>
        <p:nvSpPr>
          <p:cNvPr id="44" name="Pladsholder til tekst 9">
            <a:extLst>
              <a:ext uri="{FF2B5EF4-FFF2-40B4-BE49-F238E27FC236}">
                <a16:creationId xmlns:a16="http://schemas.microsoft.com/office/drawing/2014/main" id="{BC7AEECE-85C0-4938-8F8E-DC34621CF082}"/>
              </a:ext>
            </a:extLst>
          </p:cNvPr>
          <p:cNvSpPr>
            <a:spLocks noGrp="1"/>
          </p:cNvSpPr>
          <p:nvPr>
            <p:ph type="body" sz="quarter" idx="13" hasCustomPrompt="1"/>
          </p:nvPr>
        </p:nvSpPr>
        <p:spPr>
          <a:xfrm>
            <a:off x="816722"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9">
            <a:extLst>
              <a:ext uri="{FF2B5EF4-FFF2-40B4-BE49-F238E27FC236}">
                <a16:creationId xmlns:a16="http://schemas.microsoft.com/office/drawing/2014/main" id="{2F7B7859-EA6D-4754-B52E-8157B217F8B1}"/>
              </a:ext>
            </a:extLst>
          </p:cNvPr>
          <p:cNvSpPr>
            <a:spLocks noGrp="1"/>
          </p:cNvSpPr>
          <p:nvPr>
            <p:ph type="body" sz="quarter" idx="14" hasCustomPrompt="1"/>
          </p:nvPr>
        </p:nvSpPr>
        <p:spPr>
          <a:xfrm>
            <a:off x="4828763"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9">
            <a:extLst>
              <a:ext uri="{FF2B5EF4-FFF2-40B4-BE49-F238E27FC236}">
                <a16:creationId xmlns:a16="http://schemas.microsoft.com/office/drawing/2014/main" id="{939B0034-9B31-41BD-95BD-D5142B825F24}"/>
              </a:ext>
            </a:extLst>
          </p:cNvPr>
          <p:cNvSpPr>
            <a:spLocks noGrp="1"/>
          </p:cNvSpPr>
          <p:nvPr>
            <p:ph type="body" sz="quarter" idx="15" hasCustomPrompt="1"/>
          </p:nvPr>
        </p:nvSpPr>
        <p:spPr>
          <a:xfrm>
            <a:off x="8840804" y="3322409"/>
            <a:ext cx="2617788"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7" name="Pladsholder til tekst 9">
            <a:extLst>
              <a:ext uri="{FF2B5EF4-FFF2-40B4-BE49-F238E27FC236}">
                <a16:creationId xmlns:a16="http://schemas.microsoft.com/office/drawing/2014/main" id="{C4F26827-FD71-4D11-9525-B1C055B1740F}"/>
              </a:ext>
            </a:extLst>
          </p:cNvPr>
          <p:cNvSpPr>
            <a:spLocks noGrp="1"/>
          </p:cNvSpPr>
          <p:nvPr>
            <p:ph type="body" sz="quarter" idx="16" hasCustomPrompt="1"/>
          </p:nvPr>
        </p:nvSpPr>
        <p:spPr>
          <a:xfrm>
            <a:off x="816722"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8" name="Pladsholder til tekst 9">
            <a:extLst>
              <a:ext uri="{FF2B5EF4-FFF2-40B4-BE49-F238E27FC236}">
                <a16:creationId xmlns:a16="http://schemas.microsoft.com/office/drawing/2014/main" id="{18F7A1C4-AF91-4D38-91E7-BC507E2F0D5B}"/>
              </a:ext>
            </a:extLst>
          </p:cNvPr>
          <p:cNvSpPr>
            <a:spLocks noGrp="1"/>
          </p:cNvSpPr>
          <p:nvPr>
            <p:ph type="body" sz="quarter" idx="17" hasCustomPrompt="1"/>
          </p:nvPr>
        </p:nvSpPr>
        <p:spPr>
          <a:xfrm>
            <a:off x="4828763"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49" name="Pladsholder til tekst 9">
            <a:extLst>
              <a:ext uri="{FF2B5EF4-FFF2-40B4-BE49-F238E27FC236}">
                <a16:creationId xmlns:a16="http://schemas.microsoft.com/office/drawing/2014/main" id="{45D2C307-2C05-4DBB-A764-AF3A97AFCFAB}"/>
              </a:ext>
            </a:extLst>
          </p:cNvPr>
          <p:cNvSpPr>
            <a:spLocks noGrp="1"/>
          </p:cNvSpPr>
          <p:nvPr>
            <p:ph type="body" sz="quarter" idx="18" hasCustomPrompt="1"/>
          </p:nvPr>
        </p:nvSpPr>
        <p:spPr>
          <a:xfrm>
            <a:off x="8840804" y="3957638"/>
            <a:ext cx="2617788" cy="1954213"/>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69538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2033124"/>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965481"/>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8" name="Pladsholder til tekst 7">
            <a:extLst>
              <a:ext uri="{FF2B5EF4-FFF2-40B4-BE49-F238E27FC236}">
                <a16:creationId xmlns:a16="http://schemas.microsoft.com/office/drawing/2014/main" id="{32415D24-58B4-4232-99CD-B7D4DAE5CD30}"/>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5" name="Pladsholder til tekst 7">
            <a:extLst>
              <a:ext uri="{FF2B5EF4-FFF2-40B4-BE49-F238E27FC236}">
                <a16:creationId xmlns:a16="http://schemas.microsoft.com/office/drawing/2014/main" id="{3F478AB9-12F3-4816-B393-5B0459DBF4CD}"/>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65" name="Pladsholder til tekst 7">
            <a:extLst>
              <a:ext uri="{FF2B5EF4-FFF2-40B4-BE49-F238E27FC236}">
                <a16:creationId xmlns:a16="http://schemas.microsoft.com/office/drawing/2014/main" id="{DF07FF73-C3F6-47B9-9C5C-5C2812C1E204}"/>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77" name="Pladsholder til tekst 7">
            <a:extLst>
              <a:ext uri="{FF2B5EF4-FFF2-40B4-BE49-F238E27FC236}">
                <a16:creationId xmlns:a16="http://schemas.microsoft.com/office/drawing/2014/main" id="{AD15D941-3D17-4C88-8C8B-A7A883608892}"/>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78" name="Pladsholder til tekst 7">
            <a:extLst>
              <a:ext uri="{FF2B5EF4-FFF2-40B4-BE49-F238E27FC236}">
                <a16:creationId xmlns:a16="http://schemas.microsoft.com/office/drawing/2014/main" id="{2A2D3C97-56CD-48F0-9F7B-169AEEF1624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79" name="Pladsholder til tekst 7">
            <a:extLst>
              <a:ext uri="{FF2B5EF4-FFF2-40B4-BE49-F238E27FC236}">
                <a16:creationId xmlns:a16="http://schemas.microsoft.com/office/drawing/2014/main" id="{6BB79441-0603-404C-99C5-450D659D7587}"/>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0" name="Pladsholder til tekst 7">
            <a:extLst>
              <a:ext uri="{FF2B5EF4-FFF2-40B4-BE49-F238E27FC236}">
                <a16:creationId xmlns:a16="http://schemas.microsoft.com/office/drawing/2014/main" id="{39CB6468-8213-4ABC-9B45-B23B05EEC64D}"/>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1" name="Pladsholder til tekst 7">
            <a:extLst>
              <a:ext uri="{FF2B5EF4-FFF2-40B4-BE49-F238E27FC236}">
                <a16:creationId xmlns:a16="http://schemas.microsoft.com/office/drawing/2014/main" id="{C094CE5D-368F-454D-9F2C-209703702232}"/>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82" name="Pladsholder til tekst 7">
            <a:extLst>
              <a:ext uri="{FF2B5EF4-FFF2-40B4-BE49-F238E27FC236}">
                <a16:creationId xmlns:a16="http://schemas.microsoft.com/office/drawing/2014/main" id="{ED2C6A50-02E3-4A8A-8FA5-98263F70EC28}"/>
              </a:ext>
            </a:extLst>
          </p:cNvPr>
          <p:cNvSpPr>
            <a:spLocks noGrp="1"/>
          </p:cNvSpPr>
          <p:nvPr>
            <p:ph type="body" sz="quarter" idx="18" hasCustomPrompt="1"/>
          </p:nvPr>
        </p:nvSpPr>
        <p:spPr>
          <a:xfrm>
            <a:off x="816722"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3" name="Pladsholder til tekst 7">
            <a:extLst>
              <a:ext uri="{FF2B5EF4-FFF2-40B4-BE49-F238E27FC236}">
                <a16:creationId xmlns:a16="http://schemas.microsoft.com/office/drawing/2014/main" id="{72008D14-4D99-4DED-9EFB-C8F398EF5FCD}"/>
              </a:ext>
            </a:extLst>
          </p:cNvPr>
          <p:cNvSpPr>
            <a:spLocks noGrp="1"/>
          </p:cNvSpPr>
          <p:nvPr>
            <p:ph type="body" sz="quarter" idx="19" hasCustomPrompt="1"/>
          </p:nvPr>
        </p:nvSpPr>
        <p:spPr>
          <a:xfrm>
            <a:off x="3566988"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4" name="Pladsholder til tekst 7">
            <a:extLst>
              <a:ext uri="{FF2B5EF4-FFF2-40B4-BE49-F238E27FC236}">
                <a16:creationId xmlns:a16="http://schemas.microsoft.com/office/drawing/2014/main" id="{2A9DDC90-E80F-4AFB-B7B3-CF31FB099F67}"/>
              </a:ext>
            </a:extLst>
          </p:cNvPr>
          <p:cNvSpPr>
            <a:spLocks noGrp="1"/>
          </p:cNvSpPr>
          <p:nvPr>
            <p:ph type="body" sz="quarter" idx="20" hasCustomPrompt="1"/>
          </p:nvPr>
        </p:nvSpPr>
        <p:spPr>
          <a:xfrm>
            <a:off x="6317254"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85" name="Pladsholder til tekst 7">
            <a:extLst>
              <a:ext uri="{FF2B5EF4-FFF2-40B4-BE49-F238E27FC236}">
                <a16:creationId xmlns:a16="http://schemas.microsoft.com/office/drawing/2014/main" id="{C7562C84-08C9-4B0D-B4D3-F5ECB0E289B8}"/>
              </a:ext>
            </a:extLst>
          </p:cNvPr>
          <p:cNvSpPr>
            <a:spLocks noGrp="1"/>
          </p:cNvSpPr>
          <p:nvPr>
            <p:ph type="body" sz="quarter" idx="21" hasCustomPrompt="1"/>
          </p:nvPr>
        </p:nvSpPr>
        <p:spPr>
          <a:xfrm>
            <a:off x="9067520" y="4127499"/>
            <a:ext cx="2393950"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003737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41912-45EA-4D33-90E7-4E1507B2421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D5EA5F5-4F22-4ED5-BD02-4D4262E98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77D34DF9-EC20-4E45-9908-437E7B79C0F1}"/>
              </a:ext>
            </a:extLst>
          </p:cNvPr>
          <p:cNvSpPr>
            <a:spLocks noGrp="1"/>
          </p:cNvSpPr>
          <p:nvPr>
            <p:ph type="dt" sz="half" idx="10"/>
          </p:nvPr>
        </p:nvSpPr>
        <p:spPr/>
        <p:txBody>
          <a:bodyPr/>
          <a:lstStyle/>
          <a:p>
            <a:fld id="{28A9766E-061B-4930-8955-BECD461A0379}" type="datetime1">
              <a:rPr lang="da-DK" smtClean="0"/>
              <a:t>17-02-2026</a:t>
            </a:fld>
            <a:endParaRPr lang="da-DK"/>
          </a:p>
        </p:txBody>
      </p:sp>
      <p:sp>
        <p:nvSpPr>
          <p:cNvPr id="5" name="Pladsholder til sidefod 4">
            <a:extLst>
              <a:ext uri="{FF2B5EF4-FFF2-40B4-BE49-F238E27FC236}">
                <a16:creationId xmlns:a16="http://schemas.microsoft.com/office/drawing/2014/main" id="{25AC98CD-1FD6-46BF-AD13-57DF001D76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523FF45-1F78-40E4-8658-BA2A66EC775C}"/>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732312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965481"/>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965481"/>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965481"/>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965481"/>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9" name="Rektangel 68">
            <a:extLst>
              <a:ext uri="{FF2B5EF4-FFF2-40B4-BE49-F238E27FC236}">
                <a16:creationId xmlns:a16="http://schemas.microsoft.com/office/drawing/2014/main" id="{4B597CC2-EE7D-4880-97AB-DF72FDC89C0C}"/>
              </a:ext>
            </a:extLst>
          </p:cNvPr>
          <p:cNvSpPr/>
          <p:nvPr userDrawn="1"/>
        </p:nvSpPr>
        <p:spPr>
          <a:xfrm>
            <a:off x="8994770" y="4196756"/>
            <a:ext cx="2391047"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4129316"/>
            <a:ext cx="2392643"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3097173"/>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solidFill>
                <a:schemeClr val="accent4">
                  <a:lumMod val="75000"/>
                </a:schemeClr>
              </a:solidFill>
              <a:latin typeface="Segoe UI" panose="020B0502040204020203" pitchFamily="34" charset="0"/>
              <a:cs typeface="Segoe UI" panose="020B0502040204020203" pitchFamily="34" charset="0"/>
              <a:sym typeface="Calibri" panose="020F0502020204030204" pitchFamily="34" charset="0"/>
            </a:endParaRPr>
          </a:p>
        </p:txBody>
      </p:sp>
      <p:sp>
        <p:nvSpPr>
          <p:cNvPr id="38" name="Pladsholder til tekst 7">
            <a:extLst>
              <a:ext uri="{FF2B5EF4-FFF2-40B4-BE49-F238E27FC236}">
                <a16:creationId xmlns:a16="http://schemas.microsoft.com/office/drawing/2014/main" id="{FD1819E2-3C09-403E-8067-2CB5A87AA20E}"/>
              </a:ext>
            </a:extLst>
          </p:cNvPr>
          <p:cNvSpPr>
            <a:spLocks noGrp="1"/>
          </p:cNvSpPr>
          <p:nvPr>
            <p:ph type="body" sz="quarter" idx="10" hasCustomPrompt="1"/>
          </p:nvPr>
        </p:nvSpPr>
        <p:spPr>
          <a:xfrm>
            <a:off x="1653043"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39" name="Pladsholder til tekst 7">
            <a:extLst>
              <a:ext uri="{FF2B5EF4-FFF2-40B4-BE49-F238E27FC236}">
                <a16:creationId xmlns:a16="http://schemas.microsoft.com/office/drawing/2014/main" id="{FD910686-B272-4164-AFD6-431936BB1CEE}"/>
              </a:ext>
            </a:extLst>
          </p:cNvPr>
          <p:cNvSpPr>
            <a:spLocks noGrp="1"/>
          </p:cNvSpPr>
          <p:nvPr>
            <p:ph type="body" sz="quarter" idx="11" hasCustomPrompt="1"/>
          </p:nvPr>
        </p:nvSpPr>
        <p:spPr>
          <a:xfrm>
            <a:off x="4403309"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0" name="Pladsholder til tekst 7">
            <a:extLst>
              <a:ext uri="{FF2B5EF4-FFF2-40B4-BE49-F238E27FC236}">
                <a16:creationId xmlns:a16="http://schemas.microsoft.com/office/drawing/2014/main" id="{36B5E815-1EB9-4809-807E-F0C2021FFF23}"/>
              </a:ext>
            </a:extLst>
          </p:cNvPr>
          <p:cNvSpPr>
            <a:spLocks noGrp="1"/>
          </p:cNvSpPr>
          <p:nvPr>
            <p:ph type="body" sz="quarter" idx="12" hasCustomPrompt="1"/>
          </p:nvPr>
        </p:nvSpPr>
        <p:spPr>
          <a:xfrm>
            <a:off x="7153575"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1" name="Pladsholder til tekst 7">
            <a:extLst>
              <a:ext uri="{FF2B5EF4-FFF2-40B4-BE49-F238E27FC236}">
                <a16:creationId xmlns:a16="http://schemas.microsoft.com/office/drawing/2014/main" id="{1B096AB3-1E6A-48EE-A1B6-FE0BBBC61B5C}"/>
              </a:ext>
            </a:extLst>
          </p:cNvPr>
          <p:cNvSpPr>
            <a:spLocks noGrp="1"/>
          </p:cNvSpPr>
          <p:nvPr>
            <p:ph type="body" sz="quarter" idx="13" hasCustomPrompt="1"/>
          </p:nvPr>
        </p:nvSpPr>
        <p:spPr>
          <a:xfrm>
            <a:off x="9903841" y="1965481"/>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2" name="Pladsholder til tekst 7">
            <a:extLst>
              <a:ext uri="{FF2B5EF4-FFF2-40B4-BE49-F238E27FC236}">
                <a16:creationId xmlns:a16="http://schemas.microsoft.com/office/drawing/2014/main" id="{272F89EB-D126-41F6-9C2D-97DC12EB1514}"/>
              </a:ext>
            </a:extLst>
          </p:cNvPr>
          <p:cNvSpPr>
            <a:spLocks noGrp="1"/>
          </p:cNvSpPr>
          <p:nvPr>
            <p:ph type="body" sz="quarter" idx="14" hasCustomPrompt="1"/>
          </p:nvPr>
        </p:nvSpPr>
        <p:spPr>
          <a:xfrm>
            <a:off x="816722"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3" name="Pladsholder til tekst 7">
            <a:extLst>
              <a:ext uri="{FF2B5EF4-FFF2-40B4-BE49-F238E27FC236}">
                <a16:creationId xmlns:a16="http://schemas.microsoft.com/office/drawing/2014/main" id="{9E40897C-B352-46D0-9C12-7DEA571C64FF}"/>
              </a:ext>
            </a:extLst>
          </p:cNvPr>
          <p:cNvSpPr>
            <a:spLocks noGrp="1"/>
          </p:cNvSpPr>
          <p:nvPr>
            <p:ph type="body" sz="quarter" idx="15" hasCustomPrompt="1"/>
          </p:nvPr>
        </p:nvSpPr>
        <p:spPr>
          <a:xfrm>
            <a:off x="3566988"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5" name="Pladsholder til tekst 7">
            <a:extLst>
              <a:ext uri="{FF2B5EF4-FFF2-40B4-BE49-F238E27FC236}">
                <a16:creationId xmlns:a16="http://schemas.microsoft.com/office/drawing/2014/main" id="{A33DCE6F-87AA-4C46-8713-27F7A81CDBE9}"/>
              </a:ext>
            </a:extLst>
          </p:cNvPr>
          <p:cNvSpPr>
            <a:spLocks noGrp="1"/>
          </p:cNvSpPr>
          <p:nvPr>
            <p:ph type="body" sz="quarter" idx="16" hasCustomPrompt="1"/>
          </p:nvPr>
        </p:nvSpPr>
        <p:spPr>
          <a:xfrm>
            <a:off x="6317254"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E32B0F37-C543-4058-B2D9-88038B03BE27}"/>
              </a:ext>
            </a:extLst>
          </p:cNvPr>
          <p:cNvSpPr>
            <a:spLocks noGrp="1"/>
          </p:cNvSpPr>
          <p:nvPr>
            <p:ph type="body" sz="quarter" idx="17" hasCustomPrompt="1"/>
          </p:nvPr>
        </p:nvSpPr>
        <p:spPr>
          <a:xfrm>
            <a:off x="9067520" y="3483777"/>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247EB517-C125-46BA-A662-0957780F2770}"/>
              </a:ext>
            </a:extLst>
          </p:cNvPr>
          <p:cNvSpPr>
            <a:spLocks noGrp="1"/>
          </p:cNvSpPr>
          <p:nvPr>
            <p:ph type="body" sz="quarter" idx="18" hasCustomPrompt="1"/>
          </p:nvPr>
        </p:nvSpPr>
        <p:spPr>
          <a:xfrm>
            <a:off x="816722"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5" name="Pladsholder til tekst 7">
            <a:extLst>
              <a:ext uri="{FF2B5EF4-FFF2-40B4-BE49-F238E27FC236}">
                <a16:creationId xmlns:a16="http://schemas.microsoft.com/office/drawing/2014/main" id="{B391519F-5D44-4DA4-826F-F74179C59A06}"/>
              </a:ext>
            </a:extLst>
          </p:cNvPr>
          <p:cNvSpPr>
            <a:spLocks noGrp="1"/>
          </p:cNvSpPr>
          <p:nvPr>
            <p:ph type="body" sz="quarter" idx="19" hasCustomPrompt="1"/>
          </p:nvPr>
        </p:nvSpPr>
        <p:spPr>
          <a:xfrm>
            <a:off x="3566988"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56" name="Pladsholder til tekst 7">
            <a:extLst>
              <a:ext uri="{FF2B5EF4-FFF2-40B4-BE49-F238E27FC236}">
                <a16:creationId xmlns:a16="http://schemas.microsoft.com/office/drawing/2014/main" id="{21E93849-9EF4-4FFF-A764-B60BF399BE66}"/>
              </a:ext>
            </a:extLst>
          </p:cNvPr>
          <p:cNvSpPr>
            <a:spLocks noGrp="1"/>
          </p:cNvSpPr>
          <p:nvPr>
            <p:ph type="body" sz="quarter" idx="20" hasCustomPrompt="1"/>
          </p:nvPr>
        </p:nvSpPr>
        <p:spPr>
          <a:xfrm>
            <a:off x="6317254"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F955D776-A686-4C4D-A001-892210C24BD0}"/>
              </a:ext>
            </a:extLst>
          </p:cNvPr>
          <p:cNvSpPr>
            <a:spLocks noGrp="1"/>
          </p:cNvSpPr>
          <p:nvPr>
            <p:ph type="body" sz="quarter" idx="21" hasCustomPrompt="1"/>
          </p:nvPr>
        </p:nvSpPr>
        <p:spPr>
          <a:xfrm>
            <a:off x="9067520" y="4127499"/>
            <a:ext cx="2393950"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13045907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580294"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653043"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51" name="Rektangel 50">
            <a:extLst>
              <a:ext uri="{FF2B5EF4-FFF2-40B4-BE49-F238E27FC236}">
                <a16:creationId xmlns:a16="http://schemas.microsoft.com/office/drawing/2014/main" id="{4F454AE4-0688-4D43-AE2B-36803944AEB3}"/>
              </a:ext>
            </a:extLst>
          </p:cNvPr>
          <p:cNvSpPr/>
          <p:nvPr userDrawn="1"/>
        </p:nvSpPr>
        <p:spPr>
          <a:xfrm>
            <a:off x="4330560"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4403309"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61" name="Rektangel 60">
            <a:extLst>
              <a:ext uri="{FF2B5EF4-FFF2-40B4-BE49-F238E27FC236}">
                <a16:creationId xmlns:a16="http://schemas.microsoft.com/office/drawing/2014/main" id="{28EE3455-C533-46DC-AB5D-7B6A5F4A1FA9}"/>
              </a:ext>
            </a:extLst>
          </p:cNvPr>
          <p:cNvSpPr/>
          <p:nvPr userDrawn="1"/>
        </p:nvSpPr>
        <p:spPr>
          <a:xfrm>
            <a:off x="7080826"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7153575"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1" name="Rektangel 70">
            <a:extLst>
              <a:ext uri="{FF2B5EF4-FFF2-40B4-BE49-F238E27FC236}">
                <a16:creationId xmlns:a16="http://schemas.microsoft.com/office/drawing/2014/main" id="{DCAED973-E0E1-4570-8F86-442E4447BFBE}"/>
              </a:ext>
            </a:extLst>
          </p:cNvPr>
          <p:cNvSpPr/>
          <p:nvPr userDrawn="1"/>
        </p:nvSpPr>
        <p:spPr>
          <a:xfrm>
            <a:off x="9831092" y="1746252"/>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9903841" y="1678609"/>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bg2"/>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67E53A45-A920-4F3E-ADFF-601394AFC78F}"/>
              </a:ext>
            </a:extLst>
          </p:cNvPr>
          <p:cNvSpPr>
            <a:spLocks noGrp="1"/>
          </p:cNvSpPr>
          <p:nvPr userDrawn="1">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C8DB41E1-6670-4F6E-A135-6659E54ACBDD}"/>
              </a:ext>
            </a:extLst>
          </p:cNvPr>
          <p:cNvSpPr>
            <a:spLocks noGrp="1"/>
          </p:cNvSpPr>
          <p:nvPr userDrawn="1">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73DBE768-955C-4F36-870E-8366392883BD}"/>
              </a:ext>
            </a:extLst>
          </p:cNvPr>
          <p:cNvSpPr>
            <a:spLocks noGrp="1"/>
          </p:cNvSpPr>
          <p:nvPr userDrawn="1">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E96A02A2-E6E4-4E0E-9DE4-267D5B4FC558}"/>
              </a:ext>
            </a:extLst>
          </p:cNvPr>
          <p:cNvSpPr>
            <a:spLocks noGrp="1"/>
          </p:cNvSpPr>
          <p:nvPr userDrawn="1">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933CF8D8-FFCD-4D6A-900A-B8726FD47CA0}"/>
              </a:ext>
            </a:extLst>
          </p:cNvPr>
          <p:cNvSpPr>
            <a:spLocks noGrp="1"/>
          </p:cNvSpPr>
          <p:nvPr userDrawn="1">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4657EA7F-4D43-46AB-8293-6CF762067D25}"/>
              </a:ext>
            </a:extLst>
          </p:cNvPr>
          <p:cNvSpPr>
            <a:spLocks noGrp="1"/>
          </p:cNvSpPr>
          <p:nvPr userDrawn="1">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DFAA6D7F-5309-4357-A9C3-04412A3C9329}"/>
              </a:ext>
            </a:extLst>
          </p:cNvPr>
          <p:cNvSpPr>
            <a:spLocks noGrp="1"/>
          </p:cNvSpPr>
          <p:nvPr userDrawn="1">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FC31579E-6886-48F0-86C8-CCEA663F6AB6}"/>
              </a:ext>
            </a:extLst>
          </p:cNvPr>
          <p:cNvSpPr>
            <a:spLocks noGrp="1"/>
          </p:cNvSpPr>
          <p:nvPr userDrawn="1">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84025DF-0767-48A9-9697-B3A99A9E9F7B}"/>
              </a:ext>
            </a:extLst>
          </p:cNvPr>
          <p:cNvSpPr>
            <a:spLocks noGrp="1"/>
          </p:cNvSpPr>
          <p:nvPr userDrawn="1">
            <p:ph type="body" sz="quarter" idx="18" hasCustomPrompt="1"/>
          </p:nvPr>
        </p:nvSpPr>
        <p:spPr>
          <a:xfrm>
            <a:off x="816722"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43180A86-5EE1-4641-9C23-1F42A26F72D4}"/>
              </a:ext>
            </a:extLst>
          </p:cNvPr>
          <p:cNvSpPr>
            <a:spLocks noGrp="1"/>
          </p:cNvSpPr>
          <p:nvPr userDrawn="1">
            <p:ph type="body" sz="quarter" idx="19" hasCustomPrompt="1"/>
          </p:nvPr>
        </p:nvSpPr>
        <p:spPr>
          <a:xfrm>
            <a:off x="3566988"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F2981287-8DD7-4AA3-8180-CEC307930DCF}"/>
              </a:ext>
            </a:extLst>
          </p:cNvPr>
          <p:cNvSpPr>
            <a:spLocks noGrp="1"/>
          </p:cNvSpPr>
          <p:nvPr userDrawn="1">
            <p:ph type="body" sz="quarter" idx="20" hasCustomPrompt="1"/>
          </p:nvPr>
        </p:nvSpPr>
        <p:spPr>
          <a:xfrm>
            <a:off x="6317254"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B5AA561B-5495-4080-9D8A-D46236DDA61D}"/>
              </a:ext>
            </a:extLst>
          </p:cNvPr>
          <p:cNvSpPr>
            <a:spLocks noGrp="1"/>
          </p:cNvSpPr>
          <p:nvPr userDrawn="1">
            <p:ph type="body" sz="quarter" idx="21" hasCustomPrompt="1"/>
          </p:nvPr>
        </p:nvSpPr>
        <p:spPr>
          <a:xfrm>
            <a:off x="9067520" y="3957638"/>
            <a:ext cx="2393950" cy="1957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3189348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1003">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580294" y="1678609"/>
            <a:ext cx="792749" cy="787643"/>
            <a:chOff x="1380471" y="2539224"/>
            <a:chExt cx="792749" cy="787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20" name="Rektangel 19">
            <a:extLst>
              <a:ext uri="{FF2B5EF4-FFF2-40B4-BE49-F238E27FC236}">
                <a16:creationId xmlns:a16="http://schemas.microsoft.com/office/drawing/2014/main" id="{322C0F92-303D-42BF-A38B-43D0908F630E}"/>
              </a:ext>
            </a:extLst>
          </p:cNvPr>
          <p:cNvSpPr/>
          <p:nvPr userDrawn="1"/>
        </p:nvSpPr>
        <p:spPr>
          <a:xfrm>
            <a:off x="743972"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44" name="Gruppe 43">
            <a:extLst>
              <a:ext uri="{FF2B5EF4-FFF2-40B4-BE49-F238E27FC236}">
                <a16:creationId xmlns:a16="http://schemas.microsoft.com/office/drawing/2014/main" id="{02561E3C-7E8A-4945-87DE-76CD451E8CC8}"/>
              </a:ext>
            </a:extLst>
          </p:cNvPr>
          <p:cNvGrpSpPr/>
          <p:nvPr userDrawn="1"/>
        </p:nvGrpSpPr>
        <p:grpSpPr>
          <a:xfrm>
            <a:off x="4330560" y="1678609"/>
            <a:ext cx="792749" cy="787643"/>
            <a:chOff x="1380471" y="2539224"/>
            <a:chExt cx="792749" cy="787643"/>
          </a:xfrm>
        </p:grpSpPr>
        <p:sp>
          <p:nvSpPr>
            <p:cNvPr id="51" name="Rektangel 50">
              <a:extLst>
                <a:ext uri="{FF2B5EF4-FFF2-40B4-BE49-F238E27FC236}">
                  <a16:creationId xmlns:a16="http://schemas.microsoft.com/office/drawing/2014/main" id="{4F454AE4-0688-4D43-AE2B-36803944AEB3}"/>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2" name="Rektangel 51">
              <a:extLst>
                <a:ext uri="{FF2B5EF4-FFF2-40B4-BE49-F238E27FC236}">
                  <a16:creationId xmlns:a16="http://schemas.microsoft.com/office/drawing/2014/main" id="{5342897D-17A0-4032-A9C1-88246C5FE642}"/>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49" name="Rektangel 48">
            <a:extLst>
              <a:ext uri="{FF2B5EF4-FFF2-40B4-BE49-F238E27FC236}">
                <a16:creationId xmlns:a16="http://schemas.microsoft.com/office/drawing/2014/main" id="{E68AB055-2CA2-4EC6-9781-90880A048123}"/>
              </a:ext>
            </a:extLst>
          </p:cNvPr>
          <p:cNvSpPr/>
          <p:nvPr userDrawn="1"/>
        </p:nvSpPr>
        <p:spPr>
          <a:xfrm>
            <a:off x="3494238"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0" name="Rektangel 49">
            <a:extLst>
              <a:ext uri="{FF2B5EF4-FFF2-40B4-BE49-F238E27FC236}">
                <a16:creationId xmlns:a16="http://schemas.microsoft.com/office/drawing/2014/main" id="{5E1D0C2C-5E01-4CC0-98D2-29CDBE905F7F}"/>
              </a:ext>
            </a:extLst>
          </p:cNvPr>
          <p:cNvSpPr/>
          <p:nvPr userDrawn="1"/>
        </p:nvSpPr>
        <p:spPr>
          <a:xfrm>
            <a:off x="3566988"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54" name="Gruppe 53">
            <a:extLst>
              <a:ext uri="{FF2B5EF4-FFF2-40B4-BE49-F238E27FC236}">
                <a16:creationId xmlns:a16="http://schemas.microsoft.com/office/drawing/2014/main" id="{5BAFB534-A245-48CE-BC13-280B616848A4}"/>
              </a:ext>
            </a:extLst>
          </p:cNvPr>
          <p:cNvGrpSpPr/>
          <p:nvPr userDrawn="1"/>
        </p:nvGrpSpPr>
        <p:grpSpPr>
          <a:xfrm>
            <a:off x="7080826" y="1678609"/>
            <a:ext cx="792749" cy="787643"/>
            <a:chOff x="1380471" y="2539224"/>
            <a:chExt cx="792749" cy="787643"/>
          </a:xfrm>
        </p:grpSpPr>
        <p:sp>
          <p:nvSpPr>
            <p:cNvPr id="61" name="Rektangel 60">
              <a:extLst>
                <a:ext uri="{FF2B5EF4-FFF2-40B4-BE49-F238E27FC236}">
                  <a16:creationId xmlns:a16="http://schemas.microsoft.com/office/drawing/2014/main" id="{28EE3455-C533-46DC-AB5D-7B6A5F4A1FA9}"/>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2" name="Rektangel 61">
              <a:extLst>
                <a:ext uri="{FF2B5EF4-FFF2-40B4-BE49-F238E27FC236}">
                  <a16:creationId xmlns:a16="http://schemas.microsoft.com/office/drawing/2014/main" id="{05646BEB-B683-4802-BEDB-D91BAB7009AC}"/>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59" name="Rektangel 58">
            <a:extLst>
              <a:ext uri="{FF2B5EF4-FFF2-40B4-BE49-F238E27FC236}">
                <a16:creationId xmlns:a16="http://schemas.microsoft.com/office/drawing/2014/main" id="{5EC4F84E-8804-4785-918E-A0D75A66DB9E}"/>
              </a:ext>
            </a:extLst>
          </p:cNvPr>
          <p:cNvSpPr/>
          <p:nvPr userDrawn="1"/>
        </p:nvSpPr>
        <p:spPr>
          <a:xfrm>
            <a:off x="6244504"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0" name="Rektangel 59">
            <a:extLst>
              <a:ext uri="{FF2B5EF4-FFF2-40B4-BE49-F238E27FC236}">
                <a16:creationId xmlns:a16="http://schemas.microsoft.com/office/drawing/2014/main" id="{E3BB9489-1798-46EF-9847-FBDFD6133A8A}"/>
              </a:ext>
            </a:extLst>
          </p:cNvPr>
          <p:cNvSpPr/>
          <p:nvPr userDrawn="1"/>
        </p:nvSpPr>
        <p:spPr>
          <a:xfrm>
            <a:off x="6317254"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grpSp>
        <p:nvGrpSpPr>
          <p:cNvPr id="64" name="Gruppe 63">
            <a:extLst>
              <a:ext uri="{FF2B5EF4-FFF2-40B4-BE49-F238E27FC236}">
                <a16:creationId xmlns:a16="http://schemas.microsoft.com/office/drawing/2014/main" id="{17AC6787-A365-4C77-818B-ACF8714AE1CD}"/>
              </a:ext>
            </a:extLst>
          </p:cNvPr>
          <p:cNvGrpSpPr/>
          <p:nvPr userDrawn="1"/>
        </p:nvGrpSpPr>
        <p:grpSpPr>
          <a:xfrm>
            <a:off x="9831092" y="1678609"/>
            <a:ext cx="792749" cy="787643"/>
            <a:chOff x="1380471" y="2539224"/>
            <a:chExt cx="792749" cy="787643"/>
          </a:xfrm>
        </p:grpSpPr>
        <p:sp>
          <p:nvSpPr>
            <p:cNvPr id="71" name="Rektangel 70">
              <a:extLst>
                <a:ext uri="{FF2B5EF4-FFF2-40B4-BE49-F238E27FC236}">
                  <a16:creationId xmlns:a16="http://schemas.microsoft.com/office/drawing/2014/main" id="{DCAED973-E0E1-4570-8F86-442E4447BFBE}"/>
                </a:ext>
              </a:extLst>
            </p:cNvPr>
            <p:cNvSpPr/>
            <p:nvPr userDrawn="1"/>
          </p:nvSpPr>
          <p:spPr>
            <a:xfrm>
              <a:off x="1380471" y="2606867"/>
              <a:ext cx="720000" cy="720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2" name="Rektangel 71">
              <a:extLst>
                <a:ext uri="{FF2B5EF4-FFF2-40B4-BE49-F238E27FC236}">
                  <a16:creationId xmlns:a16="http://schemas.microsoft.com/office/drawing/2014/main" id="{3288095A-5C9D-47B3-B6C1-96471092A65B}"/>
                </a:ext>
              </a:extLst>
            </p:cNvPr>
            <p:cNvSpPr/>
            <p:nvPr userDrawn="1"/>
          </p:nvSpPr>
          <p:spPr>
            <a:xfrm>
              <a:off x="1453220" y="2539224"/>
              <a:ext cx="720000"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grpSp>
        <p:nvGrpSpPr>
          <p:cNvPr id="8" name="Gruppe 7">
            <a:extLst>
              <a:ext uri="{FF2B5EF4-FFF2-40B4-BE49-F238E27FC236}">
                <a16:creationId xmlns:a16="http://schemas.microsoft.com/office/drawing/2014/main" id="{7A64CB48-329B-45BD-8010-6006ECBAED1F}"/>
              </a:ext>
            </a:extLst>
          </p:cNvPr>
          <p:cNvGrpSpPr/>
          <p:nvPr userDrawn="1"/>
        </p:nvGrpSpPr>
        <p:grpSpPr>
          <a:xfrm>
            <a:off x="743972" y="3322409"/>
            <a:ext cx="10716191" cy="567903"/>
            <a:chOff x="743972" y="3483777"/>
            <a:chExt cx="10716191" cy="567903"/>
          </a:xfrm>
        </p:grpSpPr>
        <p:sp>
          <p:nvSpPr>
            <p:cNvPr id="16" name="Rektangel 15">
              <a:extLst>
                <a:ext uri="{FF2B5EF4-FFF2-40B4-BE49-F238E27FC236}">
                  <a16:creationId xmlns:a16="http://schemas.microsoft.com/office/drawing/2014/main" id="{AB17FC93-0A90-4B66-9B2A-2C3115A68BEA}"/>
                </a:ext>
              </a:extLst>
            </p:cNvPr>
            <p:cNvSpPr/>
            <p:nvPr userDrawn="1"/>
          </p:nvSpPr>
          <p:spPr>
            <a:xfrm>
              <a:off x="743972"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47" name="Rektangel 46">
              <a:extLst>
                <a:ext uri="{FF2B5EF4-FFF2-40B4-BE49-F238E27FC236}">
                  <a16:creationId xmlns:a16="http://schemas.microsoft.com/office/drawing/2014/main" id="{12640419-8AA9-487D-BFA7-FFD06F0E4C25}"/>
                </a:ext>
              </a:extLst>
            </p:cNvPr>
            <p:cNvSpPr/>
            <p:nvPr userDrawn="1"/>
          </p:nvSpPr>
          <p:spPr>
            <a:xfrm>
              <a:off x="3494238"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57" name="Rektangel 56">
              <a:extLst>
                <a:ext uri="{FF2B5EF4-FFF2-40B4-BE49-F238E27FC236}">
                  <a16:creationId xmlns:a16="http://schemas.microsoft.com/office/drawing/2014/main" id="{6FB6EACA-3FD4-41BA-80C8-11E207461E53}"/>
                </a:ext>
              </a:extLst>
            </p:cNvPr>
            <p:cNvSpPr/>
            <p:nvPr userDrawn="1"/>
          </p:nvSpPr>
          <p:spPr>
            <a:xfrm>
              <a:off x="6244504"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67" name="Rektangel 66">
              <a:extLst>
                <a:ext uri="{FF2B5EF4-FFF2-40B4-BE49-F238E27FC236}">
                  <a16:creationId xmlns:a16="http://schemas.microsoft.com/office/drawing/2014/main" id="{114A22A2-D9AD-450C-A0B1-6DA158F6B626}"/>
                </a:ext>
              </a:extLst>
            </p:cNvPr>
            <p:cNvSpPr/>
            <p:nvPr userDrawn="1"/>
          </p:nvSpPr>
          <p:spPr>
            <a:xfrm>
              <a:off x="8994770" y="3551217"/>
              <a:ext cx="2391047"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grpSp>
          <p:nvGrpSpPr>
            <p:cNvPr id="6" name="Gruppe 5">
              <a:extLst>
                <a:ext uri="{FF2B5EF4-FFF2-40B4-BE49-F238E27FC236}">
                  <a16:creationId xmlns:a16="http://schemas.microsoft.com/office/drawing/2014/main" id="{E6C0AD17-D285-4AB1-A6E4-195D9BCE7AC4}"/>
                </a:ext>
              </a:extLst>
            </p:cNvPr>
            <p:cNvGrpSpPr/>
            <p:nvPr userDrawn="1"/>
          </p:nvGrpSpPr>
          <p:grpSpPr>
            <a:xfrm>
              <a:off x="816722" y="3483777"/>
              <a:ext cx="10643441" cy="499948"/>
              <a:chOff x="816722" y="3483777"/>
              <a:chExt cx="10643441" cy="499948"/>
            </a:xfrm>
          </p:grpSpPr>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48" name="Rektangel 47">
                <a:extLst>
                  <a:ext uri="{FF2B5EF4-FFF2-40B4-BE49-F238E27FC236}">
                    <a16:creationId xmlns:a16="http://schemas.microsoft.com/office/drawing/2014/main" id="{7FDD128E-3A1A-4E1E-A38D-B8709DAEB835}"/>
                  </a:ext>
                </a:extLst>
              </p:cNvPr>
              <p:cNvSpPr/>
              <p:nvPr userDrawn="1"/>
            </p:nvSpPr>
            <p:spPr>
              <a:xfrm>
                <a:off x="3566988"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58" name="Rektangel 57">
                <a:extLst>
                  <a:ext uri="{FF2B5EF4-FFF2-40B4-BE49-F238E27FC236}">
                    <a16:creationId xmlns:a16="http://schemas.microsoft.com/office/drawing/2014/main" id="{9F673050-1BD0-4315-9742-67BC4E50C95B}"/>
                  </a:ext>
                </a:extLst>
              </p:cNvPr>
              <p:cNvSpPr/>
              <p:nvPr userDrawn="1"/>
            </p:nvSpPr>
            <p:spPr>
              <a:xfrm>
                <a:off x="6317254"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sp>
            <p:nvSpPr>
              <p:cNvPr id="68" name="Rektangel 67">
                <a:extLst>
                  <a:ext uri="{FF2B5EF4-FFF2-40B4-BE49-F238E27FC236}">
                    <a16:creationId xmlns:a16="http://schemas.microsoft.com/office/drawing/2014/main" id="{B8EBB48E-B78A-4451-BD2A-39152E47EF26}"/>
                  </a:ext>
                </a:extLst>
              </p:cNvPr>
              <p:cNvSpPr/>
              <p:nvPr userDrawn="1"/>
            </p:nvSpPr>
            <p:spPr>
              <a:xfrm>
                <a:off x="9067520" y="3483777"/>
                <a:ext cx="2392643"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800" b="1" dirty="0">
                  <a:solidFill>
                    <a:schemeClr val="bg2"/>
                  </a:solidFill>
                </a:endParaRPr>
              </a:p>
            </p:txBody>
          </p:sp>
        </p:grpSp>
      </p:grpSp>
      <p:sp>
        <p:nvSpPr>
          <p:cNvPr id="69" name="Rektangel 68">
            <a:extLst>
              <a:ext uri="{FF2B5EF4-FFF2-40B4-BE49-F238E27FC236}">
                <a16:creationId xmlns:a16="http://schemas.microsoft.com/office/drawing/2014/main" id="{4B597CC2-EE7D-4880-97AB-DF72FDC89C0C}"/>
              </a:ext>
            </a:extLst>
          </p:cNvPr>
          <p:cNvSpPr/>
          <p:nvPr userDrawn="1"/>
        </p:nvSpPr>
        <p:spPr>
          <a:xfrm>
            <a:off x="8994770" y="4025015"/>
            <a:ext cx="2391047" cy="195986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0" name="Rektangel 69">
            <a:extLst>
              <a:ext uri="{FF2B5EF4-FFF2-40B4-BE49-F238E27FC236}">
                <a16:creationId xmlns:a16="http://schemas.microsoft.com/office/drawing/2014/main" id="{CC933603-6369-48AB-9DB5-45F88DC312C0}"/>
              </a:ext>
            </a:extLst>
          </p:cNvPr>
          <p:cNvSpPr/>
          <p:nvPr userDrawn="1"/>
        </p:nvSpPr>
        <p:spPr>
          <a:xfrm>
            <a:off x="9067520" y="3957752"/>
            <a:ext cx="2392643" cy="1957842"/>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600" b="1" dirty="0">
              <a:solidFill>
                <a:schemeClr val="accent4"/>
              </a:solidFill>
            </a:endParaRPr>
          </a:p>
        </p:txBody>
      </p:sp>
      <p:sp>
        <p:nvSpPr>
          <p:cNvPr id="73" name="TextBox 47">
            <a:extLst>
              <a:ext uri="{FF2B5EF4-FFF2-40B4-BE49-F238E27FC236}">
                <a16:creationId xmlns:a16="http://schemas.microsoft.com/office/drawing/2014/main" id="{3EC62177-55F2-4DFF-936C-7092DFDFD395}"/>
              </a:ext>
            </a:extLst>
          </p:cNvPr>
          <p:cNvSpPr txBox="1">
            <a:spLocks noChangeAspect="1"/>
          </p:cNvSpPr>
          <p:nvPr userDrawn="1"/>
        </p:nvSpPr>
        <p:spPr>
          <a:xfrm>
            <a:off x="1850668"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4" name="TextBox 47">
            <a:extLst>
              <a:ext uri="{FF2B5EF4-FFF2-40B4-BE49-F238E27FC236}">
                <a16:creationId xmlns:a16="http://schemas.microsoft.com/office/drawing/2014/main" id="{7ED50FDD-71F1-42C0-A10F-8ED3FDA3C33C}"/>
              </a:ext>
            </a:extLst>
          </p:cNvPr>
          <p:cNvSpPr txBox="1">
            <a:spLocks noChangeAspect="1"/>
          </p:cNvSpPr>
          <p:nvPr userDrawn="1"/>
        </p:nvSpPr>
        <p:spPr>
          <a:xfrm>
            <a:off x="4600934"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5" name="TextBox 47">
            <a:extLst>
              <a:ext uri="{FF2B5EF4-FFF2-40B4-BE49-F238E27FC236}">
                <a16:creationId xmlns:a16="http://schemas.microsoft.com/office/drawing/2014/main" id="{AD361A11-17BF-45DD-BEF2-A8562DB6B7E8}"/>
              </a:ext>
            </a:extLst>
          </p:cNvPr>
          <p:cNvSpPr txBox="1">
            <a:spLocks noChangeAspect="1"/>
          </p:cNvSpPr>
          <p:nvPr userDrawn="1"/>
        </p:nvSpPr>
        <p:spPr>
          <a:xfrm>
            <a:off x="7351200"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76" name="TextBox 47">
            <a:extLst>
              <a:ext uri="{FF2B5EF4-FFF2-40B4-BE49-F238E27FC236}">
                <a16:creationId xmlns:a16="http://schemas.microsoft.com/office/drawing/2014/main" id="{6B3A46BA-BB0B-4EB8-B71A-FD08CAAB2D8F}"/>
              </a:ext>
            </a:extLst>
          </p:cNvPr>
          <p:cNvSpPr txBox="1">
            <a:spLocks noChangeAspect="1"/>
          </p:cNvSpPr>
          <p:nvPr userDrawn="1"/>
        </p:nvSpPr>
        <p:spPr>
          <a:xfrm>
            <a:off x="10101466" y="2882014"/>
            <a:ext cx="252000" cy="252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0" name="Pladsholder til tekst 7">
            <a:extLst>
              <a:ext uri="{FF2B5EF4-FFF2-40B4-BE49-F238E27FC236}">
                <a16:creationId xmlns:a16="http://schemas.microsoft.com/office/drawing/2014/main" id="{8FC8B49F-B855-423D-A299-00DE16622E23}"/>
              </a:ext>
            </a:extLst>
          </p:cNvPr>
          <p:cNvSpPr>
            <a:spLocks noGrp="1"/>
          </p:cNvSpPr>
          <p:nvPr>
            <p:ph type="body" sz="quarter" idx="10" hasCustomPrompt="1"/>
          </p:nvPr>
        </p:nvSpPr>
        <p:spPr>
          <a:xfrm>
            <a:off x="1653043"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1" name="Pladsholder til tekst 7">
            <a:extLst>
              <a:ext uri="{FF2B5EF4-FFF2-40B4-BE49-F238E27FC236}">
                <a16:creationId xmlns:a16="http://schemas.microsoft.com/office/drawing/2014/main" id="{8C17A392-6606-4B24-A1D4-A582F57A2AE9}"/>
              </a:ext>
            </a:extLst>
          </p:cNvPr>
          <p:cNvSpPr>
            <a:spLocks noGrp="1"/>
          </p:cNvSpPr>
          <p:nvPr>
            <p:ph type="body" sz="quarter" idx="11" hasCustomPrompt="1"/>
          </p:nvPr>
        </p:nvSpPr>
        <p:spPr>
          <a:xfrm>
            <a:off x="4403309"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2" name="Pladsholder til tekst 7">
            <a:extLst>
              <a:ext uri="{FF2B5EF4-FFF2-40B4-BE49-F238E27FC236}">
                <a16:creationId xmlns:a16="http://schemas.microsoft.com/office/drawing/2014/main" id="{FD1874A1-8E0C-4AD2-9D1F-74407B3DF0CF}"/>
              </a:ext>
            </a:extLst>
          </p:cNvPr>
          <p:cNvSpPr>
            <a:spLocks noGrp="1"/>
          </p:cNvSpPr>
          <p:nvPr>
            <p:ph type="body" sz="quarter" idx="12" hasCustomPrompt="1"/>
          </p:nvPr>
        </p:nvSpPr>
        <p:spPr>
          <a:xfrm>
            <a:off x="7153575"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3" name="Pladsholder til tekst 7">
            <a:extLst>
              <a:ext uri="{FF2B5EF4-FFF2-40B4-BE49-F238E27FC236}">
                <a16:creationId xmlns:a16="http://schemas.microsoft.com/office/drawing/2014/main" id="{3FED5110-1692-468E-B842-5FE7120BF376}"/>
              </a:ext>
            </a:extLst>
          </p:cNvPr>
          <p:cNvSpPr>
            <a:spLocks noGrp="1"/>
          </p:cNvSpPr>
          <p:nvPr>
            <p:ph type="body" sz="quarter" idx="13" hasCustomPrompt="1"/>
          </p:nvPr>
        </p:nvSpPr>
        <p:spPr>
          <a:xfrm>
            <a:off x="9903841" y="1678609"/>
            <a:ext cx="720725" cy="720725"/>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5" name="Pladsholder til tekst 7">
            <a:extLst>
              <a:ext uri="{FF2B5EF4-FFF2-40B4-BE49-F238E27FC236}">
                <a16:creationId xmlns:a16="http://schemas.microsoft.com/office/drawing/2014/main" id="{FC24B94F-25BD-463F-9ED1-567C0E1652CB}"/>
              </a:ext>
            </a:extLst>
          </p:cNvPr>
          <p:cNvSpPr>
            <a:spLocks noGrp="1"/>
          </p:cNvSpPr>
          <p:nvPr>
            <p:ph type="body" sz="quarter" idx="14" hasCustomPrompt="1"/>
          </p:nvPr>
        </p:nvSpPr>
        <p:spPr>
          <a:xfrm>
            <a:off x="816722"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46" name="Pladsholder til tekst 7">
            <a:extLst>
              <a:ext uri="{FF2B5EF4-FFF2-40B4-BE49-F238E27FC236}">
                <a16:creationId xmlns:a16="http://schemas.microsoft.com/office/drawing/2014/main" id="{5E8B0169-E703-4E9A-9F9E-92BC947526CA}"/>
              </a:ext>
            </a:extLst>
          </p:cNvPr>
          <p:cNvSpPr>
            <a:spLocks noGrp="1"/>
          </p:cNvSpPr>
          <p:nvPr>
            <p:ph type="body" sz="quarter" idx="15" hasCustomPrompt="1"/>
          </p:nvPr>
        </p:nvSpPr>
        <p:spPr>
          <a:xfrm>
            <a:off x="3566988"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FFB36402-AB3B-484B-85EB-3B0DC938610D}"/>
              </a:ext>
            </a:extLst>
          </p:cNvPr>
          <p:cNvSpPr>
            <a:spLocks noGrp="1"/>
          </p:cNvSpPr>
          <p:nvPr>
            <p:ph type="body" sz="quarter" idx="16" hasCustomPrompt="1"/>
          </p:nvPr>
        </p:nvSpPr>
        <p:spPr>
          <a:xfrm>
            <a:off x="6317254"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8B28417D-249F-4475-8E2D-5CF1F6A86997}"/>
              </a:ext>
            </a:extLst>
          </p:cNvPr>
          <p:cNvSpPr>
            <a:spLocks noGrp="1"/>
          </p:cNvSpPr>
          <p:nvPr>
            <p:ph type="body" sz="quarter" idx="17" hasCustomPrompt="1"/>
          </p:nvPr>
        </p:nvSpPr>
        <p:spPr>
          <a:xfrm>
            <a:off x="9067520" y="3322409"/>
            <a:ext cx="2393950"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6" name="Pladsholder til tekst 7">
            <a:extLst>
              <a:ext uri="{FF2B5EF4-FFF2-40B4-BE49-F238E27FC236}">
                <a16:creationId xmlns:a16="http://schemas.microsoft.com/office/drawing/2014/main" id="{21AC3100-8A50-4414-AC99-9A686FA45297}"/>
              </a:ext>
            </a:extLst>
          </p:cNvPr>
          <p:cNvSpPr>
            <a:spLocks noGrp="1"/>
          </p:cNvSpPr>
          <p:nvPr>
            <p:ph type="body" sz="quarter" idx="18" hasCustomPrompt="1"/>
          </p:nvPr>
        </p:nvSpPr>
        <p:spPr>
          <a:xfrm>
            <a:off x="816722"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3" name="Pladsholder til tekst 7">
            <a:extLst>
              <a:ext uri="{FF2B5EF4-FFF2-40B4-BE49-F238E27FC236}">
                <a16:creationId xmlns:a16="http://schemas.microsoft.com/office/drawing/2014/main" id="{A4BE1120-FA73-4400-B2A5-70A7A32EE1B4}"/>
              </a:ext>
            </a:extLst>
          </p:cNvPr>
          <p:cNvSpPr>
            <a:spLocks noGrp="1"/>
          </p:cNvSpPr>
          <p:nvPr>
            <p:ph type="body" sz="quarter" idx="19" hasCustomPrompt="1"/>
          </p:nvPr>
        </p:nvSpPr>
        <p:spPr>
          <a:xfrm>
            <a:off x="3566988"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5" name="Pladsholder til tekst 7">
            <a:extLst>
              <a:ext uri="{FF2B5EF4-FFF2-40B4-BE49-F238E27FC236}">
                <a16:creationId xmlns:a16="http://schemas.microsoft.com/office/drawing/2014/main" id="{012ECB41-B161-4B84-8F7E-92B01BC916D8}"/>
              </a:ext>
            </a:extLst>
          </p:cNvPr>
          <p:cNvSpPr>
            <a:spLocks noGrp="1"/>
          </p:cNvSpPr>
          <p:nvPr>
            <p:ph type="body" sz="quarter" idx="20" hasCustomPrompt="1"/>
          </p:nvPr>
        </p:nvSpPr>
        <p:spPr>
          <a:xfrm>
            <a:off x="6317254"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
        <p:nvSpPr>
          <p:cNvPr id="66" name="Pladsholder til tekst 7">
            <a:extLst>
              <a:ext uri="{FF2B5EF4-FFF2-40B4-BE49-F238E27FC236}">
                <a16:creationId xmlns:a16="http://schemas.microsoft.com/office/drawing/2014/main" id="{D2BAD4FB-D8A1-4142-95BA-69B2FCC881AF}"/>
              </a:ext>
            </a:extLst>
          </p:cNvPr>
          <p:cNvSpPr>
            <a:spLocks noGrp="1"/>
          </p:cNvSpPr>
          <p:nvPr>
            <p:ph type="body" sz="quarter" idx="21" hasCustomPrompt="1"/>
          </p:nvPr>
        </p:nvSpPr>
        <p:spPr>
          <a:xfrm>
            <a:off x="9067520" y="3957638"/>
            <a:ext cx="2393950" cy="1957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600" dirty="0" err="1"/>
              <a:t>Lorem</a:t>
            </a:r>
            <a:r>
              <a:rPr lang="da-DK" sz="1600" dirty="0"/>
              <a:t> </a:t>
            </a:r>
            <a:r>
              <a:rPr lang="da-DK" sz="1600" dirty="0" err="1"/>
              <a:t>ipsum</a:t>
            </a:r>
            <a:r>
              <a:rPr lang="da-DK" sz="1600" dirty="0"/>
              <a:t> </a:t>
            </a:r>
            <a:r>
              <a:rPr lang="da-DK" sz="1600" dirty="0" err="1"/>
              <a:t>dolor</a:t>
            </a:r>
            <a:r>
              <a:rPr lang="da-DK" sz="1600" dirty="0"/>
              <a:t> sit </a:t>
            </a:r>
            <a:r>
              <a:rPr lang="da-DK" sz="1600" dirty="0" err="1"/>
              <a:t>amet</a:t>
            </a:r>
            <a:r>
              <a:rPr lang="da-DK" sz="1600" dirty="0"/>
              <a:t>, </a:t>
            </a:r>
            <a:r>
              <a:rPr lang="da-DK" sz="1600" dirty="0" err="1"/>
              <a:t>consectetur</a:t>
            </a:r>
            <a:r>
              <a:rPr lang="da-DK" sz="1600" dirty="0"/>
              <a:t> </a:t>
            </a:r>
            <a:r>
              <a:rPr lang="da-DK" sz="1600" dirty="0" err="1"/>
              <a:t>adipiscing</a:t>
            </a:r>
            <a:r>
              <a:rPr lang="da-DK" sz="1600" dirty="0"/>
              <a:t> </a:t>
            </a:r>
            <a:r>
              <a:rPr lang="da-DK" sz="1600" dirty="0" err="1"/>
              <a:t>elit</a:t>
            </a:r>
            <a:r>
              <a:rPr lang="da-DK" sz="1600" dirty="0"/>
              <a:t>. Vivamus non eros </a:t>
            </a:r>
            <a:r>
              <a:rPr lang="da-DK" sz="1600" dirty="0" err="1"/>
              <a:t>quis</a:t>
            </a:r>
            <a:r>
              <a:rPr lang="da-DK" sz="1600" dirty="0"/>
              <a:t> </a:t>
            </a:r>
            <a:r>
              <a:rPr lang="da-DK" sz="1600" dirty="0" err="1"/>
              <a:t>urna</a:t>
            </a:r>
            <a:r>
              <a:rPr lang="da-DK" sz="1600" dirty="0"/>
              <a:t> </a:t>
            </a:r>
            <a:r>
              <a:rPr lang="da-DK" sz="1600" dirty="0" err="1"/>
              <a:t>mollis</a:t>
            </a:r>
            <a:r>
              <a:rPr lang="da-DK" sz="1600" dirty="0"/>
              <a:t> finibus. </a:t>
            </a:r>
            <a:endParaRPr lang="da-DK" sz="1600" b="1" dirty="0">
              <a:solidFill>
                <a:schemeClr val="bg2"/>
              </a:solidFill>
            </a:endParaRPr>
          </a:p>
        </p:txBody>
      </p:sp>
    </p:spTree>
    <p:extLst>
      <p:ext uri="{BB962C8B-B14F-4D97-AF65-F5344CB8AC3E}">
        <p14:creationId xmlns:p14="http://schemas.microsoft.com/office/powerpoint/2010/main" val="4118522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 lill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9" name="Rektangel 8">
            <a:extLst>
              <a:ext uri="{FF2B5EF4-FFF2-40B4-BE49-F238E27FC236}">
                <a16:creationId xmlns:a16="http://schemas.microsoft.com/office/drawing/2014/main" id="{98FA9EAA-0B02-46B7-B23D-8D874B147C8F}"/>
              </a:ext>
            </a:extLst>
          </p:cNvPr>
          <p:cNvSpPr/>
          <p:nvPr userDrawn="1"/>
        </p:nvSpPr>
        <p:spPr>
          <a:xfrm>
            <a:off x="1374248"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46997"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21" name="Rektangel 120">
            <a:extLst>
              <a:ext uri="{FF2B5EF4-FFF2-40B4-BE49-F238E27FC236}">
                <a16:creationId xmlns:a16="http://schemas.microsoft.com/office/drawing/2014/main" id="{8AAC9509-4177-4A02-81FB-C2A1EFCB7239}"/>
              </a:ext>
            </a:extLst>
          </p:cNvPr>
          <p:cNvSpPr/>
          <p:nvPr userDrawn="1"/>
        </p:nvSpPr>
        <p:spPr>
          <a:xfrm>
            <a:off x="3557971"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3630720"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31" name="Rektangel 130">
            <a:extLst>
              <a:ext uri="{FF2B5EF4-FFF2-40B4-BE49-F238E27FC236}">
                <a16:creationId xmlns:a16="http://schemas.microsoft.com/office/drawing/2014/main" id="{65A89AA1-86D5-4C42-9C54-A2A5F54A20CF}"/>
              </a:ext>
            </a:extLst>
          </p:cNvPr>
          <p:cNvSpPr/>
          <p:nvPr userDrawn="1"/>
        </p:nvSpPr>
        <p:spPr>
          <a:xfrm>
            <a:off x="5741694"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5814443"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41" name="Rektangel 140">
            <a:extLst>
              <a:ext uri="{FF2B5EF4-FFF2-40B4-BE49-F238E27FC236}">
                <a16:creationId xmlns:a16="http://schemas.microsoft.com/office/drawing/2014/main" id="{F1BCD01F-9ACB-4F5F-B0ED-0D25AB08B145}"/>
              </a:ext>
            </a:extLst>
          </p:cNvPr>
          <p:cNvSpPr/>
          <p:nvPr userDrawn="1"/>
        </p:nvSpPr>
        <p:spPr>
          <a:xfrm>
            <a:off x="7925417"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7998166"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sp>
        <p:nvSpPr>
          <p:cNvPr id="56" name="Pladsholder til tekst 7">
            <a:extLst>
              <a:ext uri="{FF2B5EF4-FFF2-40B4-BE49-F238E27FC236}">
                <a16:creationId xmlns:a16="http://schemas.microsoft.com/office/drawing/2014/main" id="{BE3319B8-519E-40E9-8C0E-587A72921E64}"/>
              </a:ext>
            </a:extLst>
          </p:cNvPr>
          <p:cNvSpPr>
            <a:spLocks noGrp="1"/>
          </p:cNvSpPr>
          <p:nvPr userDrawn="1">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57" name="Pladsholder til tekst 7">
            <a:extLst>
              <a:ext uri="{FF2B5EF4-FFF2-40B4-BE49-F238E27FC236}">
                <a16:creationId xmlns:a16="http://schemas.microsoft.com/office/drawing/2014/main" id="{D9263EB2-E680-49BA-89F1-F6FBDF2D9C02}"/>
              </a:ext>
            </a:extLst>
          </p:cNvPr>
          <p:cNvSpPr>
            <a:spLocks noGrp="1"/>
          </p:cNvSpPr>
          <p:nvPr userDrawn="1">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58" name="Pladsholder til tekst 7">
            <a:extLst>
              <a:ext uri="{FF2B5EF4-FFF2-40B4-BE49-F238E27FC236}">
                <a16:creationId xmlns:a16="http://schemas.microsoft.com/office/drawing/2014/main" id="{894BB9FA-A2ED-41D1-9E27-D1F975F9886E}"/>
              </a:ext>
            </a:extLst>
          </p:cNvPr>
          <p:cNvSpPr>
            <a:spLocks noGrp="1"/>
          </p:cNvSpPr>
          <p:nvPr userDrawn="1">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59" name="Pladsholder til tekst 7">
            <a:extLst>
              <a:ext uri="{FF2B5EF4-FFF2-40B4-BE49-F238E27FC236}">
                <a16:creationId xmlns:a16="http://schemas.microsoft.com/office/drawing/2014/main" id="{DDCC2EC0-8543-4AC3-8FBE-517B029A2516}"/>
              </a:ext>
            </a:extLst>
          </p:cNvPr>
          <p:cNvSpPr>
            <a:spLocks noGrp="1"/>
          </p:cNvSpPr>
          <p:nvPr userDrawn="1">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60" name="Pladsholder til tekst 7">
            <a:extLst>
              <a:ext uri="{FF2B5EF4-FFF2-40B4-BE49-F238E27FC236}">
                <a16:creationId xmlns:a16="http://schemas.microsoft.com/office/drawing/2014/main" id="{4B7A16AA-060C-4CD1-9D58-DD7064942F74}"/>
              </a:ext>
            </a:extLst>
          </p:cNvPr>
          <p:cNvSpPr>
            <a:spLocks noGrp="1"/>
          </p:cNvSpPr>
          <p:nvPr userDrawn="1">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61" name="Pladsholder til tekst 7">
            <a:extLst>
              <a:ext uri="{FF2B5EF4-FFF2-40B4-BE49-F238E27FC236}">
                <a16:creationId xmlns:a16="http://schemas.microsoft.com/office/drawing/2014/main" id="{53DB55AC-6AC4-44D7-AC1C-AFB1F7A64381}"/>
              </a:ext>
            </a:extLst>
          </p:cNvPr>
          <p:cNvSpPr>
            <a:spLocks noGrp="1"/>
          </p:cNvSpPr>
          <p:nvPr userDrawn="1">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3" name="Pladsholder til tekst 7">
            <a:extLst>
              <a:ext uri="{FF2B5EF4-FFF2-40B4-BE49-F238E27FC236}">
                <a16:creationId xmlns:a16="http://schemas.microsoft.com/office/drawing/2014/main" id="{7E72E973-BA89-4FF3-A7D0-838610887D6C}"/>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4" name="Pladsholder til tekst 7">
            <a:extLst>
              <a:ext uri="{FF2B5EF4-FFF2-40B4-BE49-F238E27FC236}">
                <a16:creationId xmlns:a16="http://schemas.microsoft.com/office/drawing/2014/main" id="{B5662139-71C8-4EB9-853D-4F1BA72D92EB}"/>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5" name="Pladsholder til tekst 7">
            <a:extLst>
              <a:ext uri="{FF2B5EF4-FFF2-40B4-BE49-F238E27FC236}">
                <a16:creationId xmlns:a16="http://schemas.microsoft.com/office/drawing/2014/main" id="{ECE37A68-6D71-438F-B5E4-029C142A2814}"/>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6" name="Pladsholder til tekst 7">
            <a:extLst>
              <a:ext uri="{FF2B5EF4-FFF2-40B4-BE49-F238E27FC236}">
                <a16:creationId xmlns:a16="http://schemas.microsoft.com/office/drawing/2014/main" id="{E026825D-BF01-4798-B72D-C59A13CB40B9}"/>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7" name="Pladsholder til tekst 7">
            <a:extLst>
              <a:ext uri="{FF2B5EF4-FFF2-40B4-BE49-F238E27FC236}">
                <a16:creationId xmlns:a16="http://schemas.microsoft.com/office/drawing/2014/main" id="{5A05CAF3-FAB9-4BE7-8733-59F2B8466449}"/>
              </a:ext>
            </a:extLst>
          </p:cNvPr>
          <p:cNvSpPr>
            <a:spLocks noGrp="1"/>
          </p:cNvSpPr>
          <p:nvPr>
            <p:ph type="body" sz="quarter" idx="20" hasCustomPrompt="1"/>
          </p:nvPr>
        </p:nvSpPr>
        <p:spPr>
          <a:xfrm>
            <a:off x="816722"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8" name="Pladsholder til tekst 7">
            <a:extLst>
              <a:ext uri="{FF2B5EF4-FFF2-40B4-BE49-F238E27FC236}">
                <a16:creationId xmlns:a16="http://schemas.microsoft.com/office/drawing/2014/main" id="{3A3BF172-A391-4B06-BF86-A1119273DD36}"/>
              </a:ext>
            </a:extLst>
          </p:cNvPr>
          <p:cNvSpPr>
            <a:spLocks noGrp="1"/>
          </p:cNvSpPr>
          <p:nvPr>
            <p:ph type="body" sz="quarter" idx="21" hasCustomPrompt="1"/>
          </p:nvPr>
        </p:nvSpPr>
        <p:spPr>
          <a:xfrm>
            <a:off x="3000445"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9" name="Pladsholder til tekst 7">
            <a:extLst>
              <a:ext uri="{FF2B5EF4-FFF2-40B4-BE49-F238E27FC236}">
                <a16:creationId xmlns:a16="http://schemas.microsoft.com/office/drawing/2014/main" id="{44E1A53B-8BA5-4970-B034-F03F08B27AEE}"/>
              </a:ext>
            </a:extLst>
          </p:cNvPr>
          <p:cNvSpPr>
            <a:spLocks noGrp="1"/>
          </p:cNvSpPr>
          <p:nvPr>
            <p:ph type="body" sz="quarter" idx="22" hasCustomPrompt="1"/>
          </p:nvPr>
        </p:nvSpPr>
        <p:spPr>
          <a:xfrm>
            <a:off x="5184168"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0" name="Pladsholder til tekst 7">
            <a:extLst>
              <a:ext uri="{FF2B5EF4-FFF2-40B4-BE49-F238E27FC236}">
                <a16:creationId xmlns:a16="http://schemas.microsoft.com/office/drawing/2014/main" id="{11EF52BB-18D0-4605-82A9-74BCFD6484E1}"/>
              </a:ext>
            </a:extLst>
          </p:cNvPr>
          <p:cNvSpPr>
            <a:spLocks noGrp="1"/>
          </p:cNvSpPr>
          <p:nvPr>
            <p:ph type="body" sz="quarter" idx="23" hasCustomPrompt="1"/>
          </p:nvPr>
        </p:nvSpPr>
        <p:spPr>
          <a:xfrm>
            <a:off x="7367891"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71" name="Pladsholder til tekst 7">
            <a:extLst>
              <a:ext uri="{FF2B5EF4-FFF2-40B4-BE49-F238E27FC236}">
                <a16:creationId xmlns:a16="http://schemas.microsoft.com/office/drawing/2014/main" id="{5FCCE33B-8E73-4040-BAA2-A218D64DE4A5}"/>
              </a:ext>
            </a:extLst>
          </p:cNvPr>
          <p:cNvSpPr>
            <a:spLocks noGrp="1"/>
          </p:cNvSpPr>
          <p:nvPr>
            <p:ph type="body" sz="quarter" idx="24" hasCustomPrompt="1"/>
          </p:nvPr>
        </p:nvSpPr>
        <p:spPr>
          <a:xfrm>
            <a:off x="9551614" y="4129316"/>
            <a:ext cx="1909763" cy="1449388"/>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3634313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 lill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15" name="Lige forbindelse 14">
            <a:extLst>
              <a:ext uri="{FF2B5EF4-FFF2-40B4-BE49-F238E27FC236}">
                <a16:creationId xmlns:a16="http://schemas.microsoft.com/office/drawing/2014/main" id="{D94275B0-0DE1-42F1-A089-C39CE6D3ABCE}"/>
              </a:ext>
            </a:extLst>
          </p:cNvPr>
          <p:cNvCxnSpPr/>
          <p:nvPr userDrawn="1"/>
        </p:nvCxnSpPr>
        <p:spPr>
          <a:xfrm>
            <a:off x="623888" y="3214278"/>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965481"/>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 name="TextBox 47">
            <a:extLst>
              <a:ext uri="{FF2B5EF4-FFF2-40B4-BE49-F238E27FC236}">
                <a16:creationId xmlns:a16="http://schemas.microsoft.com/office/drawing/2014/main" id="{8B79E3B6-3B62-43BB-B72C-23C215026B28}"/>
              </a:ext>
            </a:extLst>
          </p:cNvPr>
          <p:cNvSpPr txBox="1">
            <a:spLocks noChangeAspect="1"/>
          </p:cNvSpPr>
          <p:nvPr userDrawn="1"/>
        </p:nvSpPr>
        <p:spPr>
          <a:xfrm>
            <a:off x="1626622"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6" name="Rektangel 15">
            <a:extLst>
              <a:ext uri="{FF2B5EF4-FFF2-40B4-BE49-F238E27FC236}">
                <a16:creationId xmlns:a16="http://schemas.microsoft.com/office/drawing/2014/main" id="{AB17FC93-0A90-4B66-9B2A-2C3115A68BEA}"/>
              </a:ext>
            </a:extLst>
          </p:cNvPr>
          <p:cNvSpPr/>
          <p:nvPr userDrawn="1"/>
        </p:nvSpPr>
        <p:spPr>
          <a:xfrm>
            <a:off x="743973"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965481"/>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5" name="TextBox 47">
            <a:extLst>
              <a:ext uri="{FF2B5EF4-FFF2-40B4-BE49-F238E27FC236}">
                <a16:creationId xmlns:a16="http://schemas.microsoft.com/office/drawing/2014/main" id="{027C4D33-2640-430C-BF99-91BB07999D92}"/>
              </a:ext>
            </a:extLst>
          </p:cNvPr>
          <p:cNvSpPr txBox="1">
            <a:spLocks noChangeAspect="1"/>
          </p:cNvSpPr>
          <p:nvPr userDrawn="1"/>
        </p:nvSpPr>
        <p:spPr>
          <a:xfrm>
            <a:off x="3810345"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965481"/>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5" name="TextBox 47">
            <a:extLst>
              <a:ext uri="{FF2B5EF4-FFF2-40B4-BE49-F238E27FC236}">
                <a16:creationId xmlns:a16="http://schemas.microsoft.com/office/drawing/2014/main" id="{38997B43-2EFD-4CED-9846-95018BAF3AD9}"/>
              </a:ext>
            </a:extLst>
          </p:cNvPr>
          <p:cNvSpPr txBox="1">
            <a:spLocks noChangeAspect="1"/>
          </p:cNvSpPr>
          <p:nvPr userDrawn="1"/>
        </p:nvSpPr>
        <p:spPr>
          <a:xfrm>
            <a:off x="5994068"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965481"/>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5" name="TextBox 47">
            <a:extLst>
              <a:ext uri="{FF2B5EF4-FFF2-40B4-BE49-F238E27FC236}">
                <a16:creationId xmlns:a16="http://schemas.microsoft.com/office/drawing/2014/main" id="{977154AD-C86B-46A6-96B9-F43A71E10376}"/>
              </a:ext>
            </a:extLst>
          </p:cNvPr>
          <p:cNvSpPr txBox="1">
            <a:spLocks noChangeAspect="1"/>
          </p:cNvSpPr>
          <p:nvPr userDrawn="1"/>
        </p:nvSpPr>
        <p:spPr>
          <a:xfrm>
            <a:off x="8177791"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151" name="Rektangel 150">
            <a:extLst>
              <a:ext uri="{FF2B5EF4-FFF2-40B4-BE49-F238E27FC236}">
                <a16:creationId xmlns:a16="http://schemas.microsoft.com/office/drawing/2014/main" id="{E8B75EEC-745C-4D4C-8BC3-896CD2D86AC4}"/>
              </a:ext>
            </a:extLst>
          </p:cNvPr>
          <p:cNvSpPr/>
          <p:nvPr userDrawn="1"/>
        </p:nvSpPr>
        <p:spPr>
          <a:xfrm>
            <a:off x="10109140" y="2033124"/>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0181889" y="1965481"/>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sp>
        <p:nvSpPr>
          <p:cNvPr id="145" name="TextBox 47">
            <a:extLst>
              <a:ext uri="{FF2B5EF4-FFF2-40B4-BE49-F238E27FC236}">
                <a16:creationId xmlns:a16="http://schemas.microsoft.com/office/drawing/2014/main" id="{C2765928-A844-42F1-8E34-BAEF6C3E3D93}"/>
              </a:ext>
            </a:extLst>
          </p:cNvPr>
          <p:cNvSpPr txBox="1">
            <a:spLocks noChangeAspect="1"/>
          </p:cNvSpPr>
          <p:nvPr userDrawn="1"/>
        </p:nvSpPr>
        <p:spPr>
          <a:xfrm>
            <a:off x="10361514" y="3113578"/>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551217"/>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483777"/>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196756"/>
            <a:ext cx="1907276" cy="145100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accent2">
                  <a:lumMod val="60000"/>
                  <a:lumOff val="40000"/>
                </a:schemeClr>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4129316"/>
            <a:ext cx="1908549" cy="1449514"/>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sp>
        <p:nvSpPr>
          <p:cNvPr id="45" name="Pladsholder til tekst 7">
            <a:extLst>
              <a:ext uri="{FF2B5EF4-FFF2-40B4-BE49-F238E27FC236}">
                <a16:creationId xmlns:a16="http://schemas.microsoft.com/office/drawing/2014/main" id="{FC384F8A-8913-4676-96CE-CD0CD647829D}"/>
              </a:ext>
            </a:extLst>
          </p:cNvPr>
          <p:cNvSpPr>
            <a:spLocks noGrp="1"/>
          </p:cNvSpPr>
          <p:nvPr>
            <p:ph type="body" sz="quarter" idx="10" hasCustomPrompt="1"/>
          </p:nvPr>
        </p:nvSpPr>
        <p:spPr>
          <a:xfrm>
            <a:off x="1446997"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6" name="Pladsholder til tekst 7">
            <a:extLst>
              <a:ext uri="{FF2B5EF4-FFF2-40B4-BE49-F238E27FC236}">
                <a16:creationId xmlns:a16="http://schemas.microsoft.com/office/drawing/2014/main" id="{50479298-BFAD-4088-9E1F-9E0D6BCED6D8}"/>
              </a:ext>
            </a:extLst>
          </p:cNvPr>
          <p:cNvSpPr>
            <a:spLocks noGrp="1"/>
          </p:cNvSpPr>
          <p:nvPr>
            <p:ph type="body" sz="quarter" idx="11" hasCustomPrompt="1"/>
          </p:nvPr>
        </p:nvSpPr>
        <p:spPr>
          <a:xfrm>
            <a:off x="3630720"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7" name="Pladsholder til tekst 7">
            <a:extLst>
              <a:ext uri="{FF2B5EF4-FFF2-40B4-BE49-F238E27FC236}">
                <a16:creationId xmlns:a16="http://schemas.microsoft.com/office/drawing/2014/main" id="{F37D62A5-9A70-43DC-9FB4-A322833BFBE3}"/>
              </a:ext>
            </a:extLst>
          </p:cNvPr>
          <p:cNvSpPr>
            <a:spLocks noGrp="1"/>
          </p:cNvSpPr>
          <p:nvPr>
            <p:ph type="body" sz="quarter" idx="12" hasCustomPrompt="1"/>
          </p:nvPr>
        </p:nvSpPr>
        <p:spPr>
          <a:xfrm>
            <a:off x="5814443"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8" name="Pladsholder til tekst 7">
            <a:extLst>
              <a:ext uri="{FF2B5EF4-FFF2-40B4-BE49-F238E27FC236}">
                <a16:creationId xmlns:a16="http://schemas.microsoft.com/office/drawing/2014/main" id="{E59909E4-8FA0-46C6-84E0-115F89CAF5CC}"/>
              </a:ext>
            </a:extLst>
          </p:cNvPr>
          <p:cNvSpPr>
            <a:spLocks noGrp="1"/>
          </p:cNvSpPr>
          <p:nvPr>
            <p:ph type="body" sz="quarter" idx="13" hasCustomPrompt="1"/>
          </p:nvPr>
        </p:nvSpPr>
        <p:spPr>
          <a:xfrm>
            <a:off x="7998166"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49" name="Pladsholder til tekst 7">
            <a:extLst>
              <a:ext uri="{FF2B5EF4-FFF2-40B4-BE49-F238E27FC236}">
                <a16:creationId xmlns:a16="http://schemas.microsoft.com/office/drawing/2014/main" id="{78521653-29EE-4728-85AA-E5712944C984}"/>
              </a:ext>
            </a:extLst>
          </p:cNvPr>
          <p:cNvSpPr>
            <a:spLocks noGrp="1"/>
          </p:cNvSpPr>
          <p:nvPr>
            <p:ph type="body" sz="quarter" idx="14" hasCustomPrompt="1"/>
          </p:nvPr>
        </p:nvSpPr>
        <p:spPr>
          <a:xfrm>
            <a:off x="10181889" y="1965481"/>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0" name="Pladsholder til tekst 7">
            <a:extLst>
              <a:ext uri="{FF2B5EF4-FFF2-40B4-BE49-F238E27FC236}">
                <a16:creationId xmlns:a16="http://schemas.microsoft.com/office/drawing/2014/main" id="{658415F1-7EA0-4D15-8877-3A8E9300E7F5}"/>
              </a:ext>
            </a:extLst>
          </p:cNvPr>
          <p:cNvSpPr>
            <a:spLocks noGrp="1"/>
          </p:cNvSpPr>
          <p:nvPr>
            <p:ph type="body" sz="quarter" idx="15" hasCustomPrompt="1"/>
          </p:nvPr>
        </p:nvSpPr>
        <p:spPr>
          <a:xfrm>
            <a:off x="816722"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1" name="Pladsholder til tekst 7">
            <a:extLst>
              <a:ext uri="{FF2B5EF4-FFF2-40B4-BE49-F238E27FC236}">
                <a16:creationId xmlns:a16="http://schemas.microsoft.com/office/drawing/2014/main" id="{41410F83-ECF2-4E75-B584-3DA2EAF56E3B}"/>
              </a:ext>
            </a:extLst>
          </p:cNvPr>
          <p:cNvSpPr>
            <a:spLocks noGrp="1"/>
          </p:cNvSpPr>
          <p:nvPr>
            <p:ph type="body" sz="quarter" idx="16" hasCustomPrompt="1"/>
          </p:nvPr>
        </p:nvSpPr>
        <p:spPr>
          <a:xfrm>
            <a:off x="3000445"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9A54AFD2-87F8-44B0-A142-E785F4EFAE67}"/>
              </a:ext>
            </a:extLst>
          </p:cNvPr>
          <p:cNvSpPr>
            <a:spLocks noGrp="1"/>
          </p:cNvSpPr>
          <p:nvPr>
            <p:ph type="body" sz="quarter" idx="17" hasCustomPrompt="1"/>
          </p:nvPr>
        </p:nvSpPr>
        <p:spPr>
          <a:xfrm>
            <a:off x="5184168"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9E6581A5-C275-43A6-A3DC-689B8D84B85A}"/>
              </a:ext>
            </a:extLst>
          </p:cNvPr>
          <p:cNvSpPr>
            <a:spLocks noGrp="1"/>
          </p:cNvSpPr>
          <p:nvPr>
            <p:ph type="body" sz="quarter" idx="18" hasCustomPrompt="1"/>
          </p:nvPr>
        </p:nvSpPr>
        <p:spPr>
          <a:xfrm>
            <a:off x="7367891"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8F1F3945-A3FB-48FD-B404-F63EC296E82D}"/>
              </a:ext>
            </a:extLst>
          </p:cNvPr>
          <p:cNvSpPr>
            <a:spLocks noGrp="1"/>
          </p:cNvSpPr>
          <p:nvPr>
            <p:ph type="body" sz="quarter" idx="19" hasCustomPrompt="1"/>
          </p:nvPr>
        </p:nvSpPr>
        <p:spPr>
          <a:xfrm>
            <a:off x="9551614" y="3483777"/>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9A24DF51-2ACB-408F-B996-80093BEF8D97}"/>
              </a:ext>
            </a:extLst>
          </p:cNvPr>
          <p:cNvSpPr>
            <a:spLocks noGrp="1"/>
          </p:cNvSpPr>
          <p:nvPr>
            <p:ph type="body" sz="quarter" idx="20" hasCustomPrompt="1"/>
          </p:nvPr>
        </p:nvSpPr>
        <p:spPr>
          <a:xfrm>
            <a:off x="816722"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6" name="Pladsholder til tekst 7">
            <a:extLst>
              <a:ext uri="{FF2B5EF4-FFF2-40B4-BE49-F238E27FC236}">
                <a16:creationId xmlns:a16="http://schemas.microsoft.com/office/drawing/2014/main" id="{2054AA2B-A473-44C5-9F92-5013B72F2DA9}"/>
              </a:ext>
            </a:extLst>
          </p:cNvPr>
          <p:cNvSpPr>
            <a:spLocks noGrp="1"/>
          </p:cNvSpPr>
          <p:nvPr>
            <p:ph type="body" sz="quarter" idx="21" hasCustomPrompt="1"/>
          </p:nvPr>
        </p:nvSpPr>
        <p:spPr>
          <a:xfrm>
            <a:off x="3000445"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7" name="Pladsholder til tekst 7">
            <a:extLst>
              <a:ext uri="{FF2B5EF4-FFF2-40B4-BE49-F238E27FC236}">
                <a16:creationId xmlns:a16="http://schemas.microsoft.com/office/drawing/2014/main" id="{589A1743-23F5-4FA4-930A-0101D126E838}"/>
              </a:ext>
            </a:extLst>
          </p:cNvPr>
          <p:cNvSpPr>
            <a:spLocks noGrp="1"/>
          </p:cNvSpPr>
          <p:nvPr>
            <p:ph type="body" sz="quarter" idx="22" hasCustomPrompt="1"/>
          </p:nvPr>
        </p:nvSpPr>
        <p:spPr>
          <a:xfrm>
            <a:off x="5184168"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8" name="Pladsholder til tekst 7">
            <a:extLst>
              <a:ext uri="{FF2B5EF4-FFF2-40B4-BE49-F238E27FC236}">
                <a16:creationId xmlns:a16="http://schemas.microsoft.com/office/drawing/2014/main" id="{1580BECD-5974-4E9E-ABB0-2E49BC36C3A2}"/>
              </a:ext>
            </a:extLst>
          </p:cNvPr>
          <p:cNvSpPr>
            <a:spLocks noGrp="1"/>
          </p:cNvSpPr>
          <p:nvPr>
            <p:ph type="body" sz="quarter" idx="23" hasCustomPrompt="1"/>
          </p:nvPr>
        </p:nvSpPr>
        <p:spPr>
          <a:xfrm>
            <a:off x="7367891"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59" name="Pladsholder til tekst 7">
            <a:extLst>
              <a:ext uri="{FF2B5EF4-FFF2-40B4-BE49-F238E27FC236}">
                <a16:creationId xmlns:a16="http://schemas.microsoft.com/office/drawing/2014/main" id="{1E77FF20-D70F-4D5B-AA0E-F95C84496228}"/>
              </a:ext>
            </a:extLst>
          </p:cNvPr>
          <p:cNvSpPr>
            <a:spLocks noGrp="1"/>
          </p:cNvSpPr>
          <p:nvPr>
            <p:ph type="body" sz="quarter" idx="24" hasCustomPrompt="1"/>
          </p:nvPr>
        </p:nvSpPr>
        <p:spPr>
          <a:xfrm>
            <a:off x="9551614" y="4129316"/>
            <a:ext cx="1909763" cy="1449388"/>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1424979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 stor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bg2"/>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6A49EB85-724B-4981-8AA3-A32383786DF7}"/>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74ACA55F-EBB1-4A53-999C-3D4C3C5C82FF}"/>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145EAA9E-CC3A-4954-9CD9-679DEAD1059F}"/>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1AA40DAB-4BAA-4CB8-96B2-D7B58C10EB29}"/>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ABA422C2-2845-40F1-A7F4-FBC776C2300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409D7CB4-3C90-4CB5-A7A4-830370864A7D}"/>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4381D52C-7149-4627-969A-140D499D07E7}"/>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4A2C742-0564-483B-9F8A-B1CC4F458DD7}"/>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B39E72AF-C1DE-4885-9A34-57266333381B}"/>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D73CB851-B68B-4FE9-8D82-555C75F361BB}"/>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2AEE3704-DDD3-4309-AA39-4623D27E78EB}"/>
              </a:ext>
            </a:extLst>
          </p:cNvPr>
          <p:cNvSpPr>
            <a:spLocks noGrp="1"/>
          </p:cNvSpPr>
          <p:nvPr>
            <p:ph type="body" sz="quarter" idx="20" hasCustomPrompt="1"/>
          </p:nvPr>
        </p:nvSpPr>
        <p:spPr>
          <a:xfrm>
            <a:off x="816722"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C5D13959-5975-4770-B374-3A0338C68497}"/>
              </a:ext>
            </a:extLst>
          </p:cNvPr>
          <p:cNvSpPr>
            <a:spLocks noGrp="1"/>
          </p:cNvSpPr>
          <p:nvPr>
            <p:ph type="body" sz="quarter" idx="21" hasCustomPrompt="1"/>
          </p:nvPr>
        </p:nvSpPr>
        <p:spPr>
          <a:xfrm>
            <a:off x="3000445"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E6BE6E3F-79D3-4B8E-B1CB-1864E420E30B}"/>
              </a:ext>
            </a:extLst>
          </p:cNvPr>
          <p:cNvSpPr>
            <a:spLocks noGrp="1"/>
          </p:cNvSpPr>
          <p:nvPr>
            <p:ph type="body" sz="quarter" idx="22" hasCustomPrompt="1"/>
          </p:nvPr>
        </p:nvSpPr>
        <p:spPr>
          <a:xfrm>
            <a:off x="5184168"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72B50563-F5C9-4341-A5CA-13BD0E7B0176}"/>
              </a:ext>
            </a:extLst>
          </p:cNvPr>
          <p:cNvSpPr>
            <a:spLocks noGrp="1"/>
          </p:cNvSpPr>
          <p:nvPr>
            <p:ph type="body" sz="quarter" idx="23" hasCustomPrompt="1"/>
          </p:nvPr>
        </p:nvSpPr>
        <p:spPr>
          <a:xfrm>
            <a:off x="7367891"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8AFE0861-1CC7-4058-B014-CDFC824334B6}"/>
              </a:ext>
            </a:extLst>
          </p:cNvPr>
          <p:cNvSpPr>
            <a:spLocks noGrp="1"/>
          </p:cNvSpPr>
          <p:nvPr>
            <p:ph type="body" sz="quarter" idx="24" hasCustomPrompt="1"/>
          </p:nvPr>
        </p:nvSpPr>
        <p:spPr>
          <a:xfrm>
            <a:off x="9551614" y="3952875"/>
            <a:ext cx="1909763" cy="1962150"/>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6448779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 - stor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17" name="Gruppe 16">
            <a:extLst>
              <a:ext uri="{FF2B5EF4-FFF2-40B4-BE49-F238E27FC236}">
                <a16:creationId xmlns:a16="http://schemas.microsoft.com/office/drawing/2014/main" id="{B0BF8FA7-F4E1-4AC3-958E-A80587B944E2}"/>
              </a:ext>
            </a:extLst>
          </p:cNvPr>
          <p:cNvGrpSpPr/>
          <p:nvPr userDrawn="1"/>
        </p:nvGrpSpPr>
        <p:grpSpPr>
          <a:xfrm>
            <a:off x="1374248" y="1678609"/>
            <a:ext cx="720749" cy="715643"/>
            <a:chOff x="1380471" y="2539224"/>
            <a:chExt cx="720749" cy="715643"/>
          </a:xfrm>
        </p:grpSpPr>
        <p:sp>
          <p:nvSpPr>
            <p:cNvPr id="9" name="Rektangel 8">
              <a:extLst>
                <a:ext uri="{FF2B5EF4-FFF2-40B4-BE49-F238E27FC236}">
                  <a16:creationId xmlns:a16="http://schemas.microsoft.com/office/drawing/2014/main" id="{98FA9EAA-0B02-46B7-B23D-8D874B147C8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7" name="Rektangel 6">
              <a:extLst>
                <a:ext uri="{FF2B5EF4-FFF2-40B4-BE49-F238E27FC236}">
                  <a16:creationId xmlns:a16="http://schemas.microsoft.com/office/drawing/2014/main" id="{1B21FD90-CFA8-4ED6-940C-2A856E86384F}"/>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6" name="Rektangel 15">
            <a:extLst>
              <a:ext uri="{FF2B5EF4-FFF2-40B4-BE49-F238E27FC236}">
                <a16:creationId xmlns:a16="http://schemas.microsoft.com/office/drawing/2014/main" id="{AB17FC93-0A90-4B66-9B2A-2C3115A68BEA}"/>
              </a:ext>
            </a:extLst>
          </p:cNvPr>
          <p:cNvSpPr/>
          <p:nvPr userDrawn="1"/>
        </p:nvSpPr>
        <p:spPr>
          <a:xfrm>
            <a:off x="743973"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8" name="Rektangel 17">
            <a:extLst>
              <a:ext uri="{FF2B5EF4-FFF2-40B4-BE49-F238E27FC236}">
                <a16:creationId xmlns:a16="http://schemas.microsoft.com/office/drawing/2014/main" id="{B7D71A00-667D-4A66-8206-58C124D8ADFD}"/>
              </a:ext>
            </a:extLst>
          </p:cNvPr>
          <p:cNvSpPr/>
          <p:nvPr userDrawn="1"/>
        </p:nvSpPr>
        <p:spPr>
          <a:xfrm>
            <a:off x="816722"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20" name="Rektangel 19">
            <a:extLst>
              <a:ext uri="{FF2B5EF4-FFF2-40B4-BE49-F238E27FC236}">
                <a16:creationId xmlns:a16="http://schemas.microsoft.com/office/drawing/2014/main" id="{322C0F92-303D-42BF-A38B-43D0908F630E}"/>
              </a:ext>
            </a:extLst>
          </p:cNvPr>
          <p:cNvSpPr/>
          <p:nvPr userDrawn="1"/>
        </p:nvSpPr>
        <p:spPr>
          <a:xfrm>
            <a:off x="743973"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21" name="Rektangel 20">
            <a:extLst>
              <a:ext uri="{FF2B5EF4-FFF2-40B4-BE49-F238E27FC236}">
                <a16:creationId xmlns:a16="http://schemas.microsoft.com/office/drawing/2014/main" id="{E63FCDAC-633B-4943-B92E-74CD772847E3}"/>
              </a:ext>
            </a:extLst>
          </p:cNvPr>
          <p:cNvSpPr/>
          <p:nvPr userDrawn="1"/>
        </p:nvSpPr>
        <p:spPr>
          <a:xfrm>
            <a:off x="816722"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14" name="Gruppe 113">
            <a:extLst>
              <a:ext uri="{FF2B5EF4-FFF2-40B4-BE49-F238E27FC236}">
                <a16:creationId xmlns:a16="http://schemas.microsoft.com/office/drawing/2014/main" id="{5CE23833-4A1E-4D7F-8CFE-F1AAB808E452}"/>
              </a:ext>
            </a:extLst>
          </p:cNvPr>
          <p:cNvGrpSpPr/>
          <p:nvPr userDrawn="1"/>
        </p:nvGrpSpPr>
        <p:grpSpPr>
          <a:xfrm>
            <a:off x="3557971" y="1678609"/>
            <a:ext cx="720749" cy="715643"/>
            <a:chOff x="1380471" y="2539224"/>
            <a:chExt cx="720749" cy="715643"/>
          </a:xfrm>
        </p:grpSpPr>
        <p:sp>
          <p:nvSpPr>
            <p:cNvPr id="121" name="Rektangel 120">
              <a:extLst>
                <a:ext uri="{FF2B5EF4-FFF2-40B4-BE49-F238E27FC236}">
                  <a16:creationId xmlns:a16="http://schemas.microsoft.com/office/drawing/2014/main" id="{8AAC9509-4177-4A02-81FB-C2A1EFCB7239}"/>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2" name="Rektangel 121">
              <a:extLst>
                <a:ext uri="{FF2B5EF4-FFF2-40B4-BE49-F238E27FC236}">
                  <a16:creationId xmlns:a16="http://schemas.microsoft.com/office/drawing/2014/main" id="{ACB5D2E3-17B9-4711-8617-8CFD7198EEC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17" name="Rektangel 116">
            <a:extLst>
              <a:ext uri="{FF2B5EF4-FFF2-40B4-BE49-F238E27FC236}">
                <a16:creationId xmlns:a16="http://schemas.microsoft.com/office/drawing/2014/main" id="{4CF0112A-E59E-4419-85E0-4025BBFC1190}"/>
              </a:ext>
            </a:extLst>
          </p:cNvPr>
          <p:cNvSpPr/>
          <p:nvPr userDrawn="1"/>
        </p:nvSpPr>
        <p:spPr>
          <a:xfrm>
            <a:off x="2927696"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18" name="Rektangel 117">
            <a:extLst>
              <a:ext uri="{FF2B5EF4-FFF2-40B4-BE49-F238E27FC236}">
                <a16:creationId xmlns:a16="http://schemas.microsoft.com/office/drawing/2014/main" id="{36665B28-D7C9-4102-A610-6EA5F23FBF85}"/>
              </a:ext>
            </a:extLst>
          </p:cNvPr>
          <p:cNvSpPr/>
          <p:nvPr userDrawn="1"/>
        </p:nvSpPr>
        <p:spPr>
          <a:xfrm>
            <a:off x="3000445"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19" name="Rektangel 118">
            <a:extLst>
              <a:ext uri="{FF2B5EF4-FFF2-40B4-BE49-F238E27FC236}">
                <a16:creationId xmlns:a16="http://schemas.microsoft.com/office/drawing/2014/main" id="{EE12EDAC-B9C1-4146-A095-FEC3ADAC3095}"/>
              </a:ext>
            </a:extLst>
          </p:cNvPr>
          <p:cNvSpPr/>
          <p:nvPr userDrawn="1"/>
        </p:nvSpPr>
        <p:spPr>
          <a:xfrm>
            <a:off x="2927696"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0" name="Rektangel 119">
            <a:extLst>
              <a:ext uri="{FF2B5EF4-FFF2-40B4-BE49-F238E27FC236}">
                <a16:creationId xmlns:a16="http://schemas.microsoft.com/office/drawing/2014/main" id="{249DC806-55FB-4EAA-97D4-749F5F13A2CA}"/>
              </a:ext>
            </a:extLst>
          </p:cNvPr>
          <p:cNvSpPr/>
          <p:nvPr userDrawn="1"/>
        </p:nvSpPr>
        <p:spPr>
          <a:xfrm>
            <a:off x="3000445"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24" name="Gruppe 123">
            <a:extLst>
              <a:ext uri="{FF2B5EF4-FFF2-40B4-BE49-F238E27FC236}">
                <a16:creationId xmlns:a16="http://schemas.microsoft.com/office/drawing/2014/main" id="{A2BC4C38-5381-47A6-B0CF-11F29D9D2376}"/>
              </a:ext>
            </a:extLst>
          </p:cNvPr>
          <p:cNvGrpSpPr/>
          <p:nvPr userDrawn="1"/>
        </p:nvGrpSpPr>
        <p:grpSpPr>
          <a:xfrm>
            <a:off x="5741694" y="1678609"/>
            <a:ext cx="720749" cy="715643"/>
            <a:chOff x="1380471" y="2539224"/>
            <a:chExt cx="720749" cy="715643"/>
          </a:xfrm>
        </p:grpSpPr>
        <p:sp>
          <p:nvSpPr>
            <p:cNvPr id="131" name="Rektangel 130">
              <a:extLst>
                <a:ext uri="{FF2B5EF4-FFF2-40B4-BE49-F238E27FC236}">
                  <a16:creationId xmlns:a16="http://schemas.microsoft.com/office/drawing/2014/main" id="{65A89AA1-86D5-4C42-9C54-A2A5F54A20CF}"/>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2" name="Rektangel 131">
              <a:extLst>
                <a:ext uri="{FF2B5EF4-FFF2-40B4-BE49-F238E27FC236}">
                  <a16:creationId xmlns:a16="http://schemas.microsoft.com/office/drawing/2014/main" id="{A7FD0F5D-DBBE-4139-89DB-FE47ADDEB5BD}"/>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27" name="Rektangel 126">
            <a:extLst>
              <a:ext uri="{FF2B5EF4-FFF2-40B4-BE49-F238E27FC236}">
                <a16:creationId xmlns:a16="http://schemas.microsoft.com/office/drawing/2014/main" id="{08E85ACB-C56E-45B8-B4D8-52B2AD811392}"/>
              </a:ext>
            </a:extLst>
          </p:cNvPr>
          <p:cNvSpPr/>
          <p:nvPr userDrawn="1"/>
        </p:nvSpPr>
        <p:spPr>
          <a:xfrm>
            <a:off x="5111419"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28" name="Rektangel 127">
            <a:extLst>
              <a:ext uri="{FF2B5EF4-FFF2-40B4-BE49-F238E27FC236}">
                <a16:creationId xmlns:a16="http://schemas.microsoft.com/office/drawing/2014/main" id="{BBDFB4AF-2BFD-4110-B3D8-4B98E248434D}"/>
              </a:ext>
            </a:extLst>
          </p:cNvPr>
          <p:cNvSpPr/>
          <p:nvPr userDrawn="1"/>
        </p:nvSpPr>
        <p:spPr>
          <a:xfrm>
            <a:off x="5184168"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29" name="Rektangel 128">
            <a:extLst>
              <a:ext uri="{FF2B5EF4-FFF2-40B4-BE49-F238E27FC236}">
                <a16:creationId xmlns:a16="http://schemas.microsoft.com/office/drawing/2014/main" id="{3AE4FED8-9971-4484-8205-86EAE953007D}"/>
              </a:ext>
            </a:extLst>
          </p:cNvPr>
          <p:cNvSpPr/>
          <p:nvPr userDrawn="1"/>
        </p:nvSpPr>
        <p:spPr>
          <a:xfrm>
            <a:off x="5111419"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0" name="Rektangel 129">
            <a:extLst>
              <a:ext uri="{FF2B5EF4-FFF2-40B4-BE49-F238E27FC236}">
                <a16:creationId xmlns:a16="http://schemas.microsoft.com/office/drawing/2014/main" id="{DD9C341B-B9FB-4DA1-A28F-A45E671CB973}"/>
              </a:ext>
            </a:extLst>
          </p:cNvPr>
          <p:cNvSpPr/>
          <p:nvPr userDrawn="1"/>
        </p:nvSpPr>
        <p:spPr>
          <a:xfrm>
            <a:off x="5184168"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34" name="Gruppe 133">
            <a:extLst>
              <a:ext uri="{FF2B5EF4-FFF2-40B4-BE49-F238E27FC236}">
                <a16:creationId xmlns:a16="http://schemas.microsoft.com/office/drawing/2014/main" id="{06D28F64-AA11-4C6A-A3BF-33B7D860E9B8}"/>
              </a:ext>
            </a:extLst>
          </p:cNvPr>
          <p:cNvGrpSpPr/>
          <p:nvPr userDrawn="1"/>
        </p:nvGrpSpPr>
        <p:grpSpPr>
          <a:xfrm>
            <a:off x="7925417" y="1678609"/>
            <a:ext cx="720749" cy="715643"/>
            <a:chOff x="1380471" y="2539224"/>
            <a:chExt cx="720749" cy="715643"/>
          </a:xfrm>
        </p:grpSpPr>
        <p:sp>
          <p:nvSpPr>
            <p:cNvPr id="141" name="Rektangel 140">
              <a:extLst>
                <a:ext uri="{FF2B5EF4-FFF2-40B4-BE49-F238E27FC236}">
                  <a16:creationId xmlns:a16="http://schemas.microsoft.com/office/drawing/2014/main" id="{F1BCD01F-9ACB-4F5F-B0ED-0D25AB08B145}"/>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2" name="Rektangel 141">
              <a:extLst>
                <a:ext uri="{FF2B5EF4-FFF2-40B4-BE49-F238E27FC236}">
                  <a16:creationId xmlns:a16="http://schemas.microsoft.com/office/drawing/2014/main" id="{3ED3A829-1A8A-4CDA-B5E2-3F0650CB9354}"/>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37" name="Rektangel 136">
            <a:extLst>
              <a:ext uri="{FF2B5EF4-FFF2-40B4-BE49-F238E27FC236}">
                <a16:creationId xmlns:a16="http://schemas.microsoft.com/office/drawing/2014/main" id="{FB8C5F0E-32A2-4571-BED8-B320E871FA65}"/>
              </a:ext>
            </a:extLst>
          </p:cNvPr>
          <p:cNvSpPr/>
          <p:nvPr userDrawn="1"/>
        </p:nvSpPr>
        <p:spPr>
          <a:xfrm>
            <a:off x="7295142"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38" name="Rektangel 137">
            <a:extLst>
              <a:ext uri="{FF2B5EF4-FFF2-40B4-BE49-F238E27FC236}">
                <a16:creationId xmlns:a16="http://schemas.microsoft.com/office/drawing/2014/main" id="{2674FF6E-9878-4DD4-A81C-10041BECC680}"/>
              </a:ext>
            </a:extLst>
          </p:cNvPr>
          <p:cNvSpPr/>
          <p:nvPr userDrawn="1"/>
        </p:nvSpPr>
        <p:spPr>
          <a:xfrm>
            <a:off x="7367891"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39" name="Rektangel 138">
            <a:extLst>
              <a:ext uri="{FF2B5EF4-FFF2-40B4-BE49-F238E27FC236}">
                <a16:creationId xmlns:a16="http://schemas.microsoft.com/office/drawing/2014/main" id="{20B38E06-1728-4F53-8E34-CF4CB09D9FFF}"/>
              </a:ext>
            </a:extLst>
          </p:cNvPr>
          <p:cNvSpPr/>
          <p:nvPr userDrawn="1"/>
        </p:nvSpPr>
        <p:spPr>
          <a:xfrm>
            <a:off x="7295142"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0" name="Rektangel 139">
            <a:extLst>
              <a:ext uri="{FF2B5EF4-FFF2-40B4-BE49-F238E27FC236}">
                <a16:creationId xmlns:a16="http://schemas.microsoft.com/office/drawing/2014/main" id="{E66451D7-542B-4C97-B22D-128C7A42ABE6}"/>
              </a:ext>
            </a:extLst>
          </p:cNvPr>
          <p:cNvSpPr/>
          <p:nvPr userDrawn="1"/>
        </p:nvSpPr>
        <p:spPr>
          <a:xfrm>
            <a:off x="7367891"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grpSp>
        <p:nvGrpSpPr>
          <p:cNvPr id="144" name="Gruppe 143">
            <a:extLst>
              <a:ext uri="{FF2B5EF4-FFF2-40B4-BE49-F238E27FC236}">
                <a16:creationId xmlns:a16="http://schemas.microsoft.com/office/drawing/2014/main" id="{FC8A441D-919D-4AF0-9796-51FFAD9F82D8}"/>
              </a:ext>
            </a:extLst>
          </p:cNvPr>
          <p:cNvGrpSpPr/>
          <p:nvPr userDrawn="1"/>
        </p:nvGrpSpPr>
        <p:grpSpPr>
          <a:xfrm>
            <a:off x="10109140" y="1678609"/>
            <a:ext cx="720749" cy="715643"/>
            <a:chOff x="1380471" y="2539224"/>
            <a:chExt cx="720749" cy="715643"/>
          </a:xfrm>
        </p:grpSpPr>
        <p:sp>
          <p:nvSpPr>
            <p:cNvPr id="151" name="Rektangel 150">
              <a:extLst>
                <a:ext uri="{FF2B5EF4-FFF2-40B4-BE49-F238E27FC236}">
                  <a16:creationId xmlns:a16="http://schemas.microsoft.com/office/drawing/2014/main" id="{E8B75EEC-745C-4D4C-8BC3-896CD2D86AC4}"/>
                </a:ext>
              </a:extLst>
            </p:cNvPr>
            <p:cNvSpPr/>
            <p:nvPr userDrawn="1"/>
          </p:nvSpPr>
          <p:spPr>
            <a:xfrm>
              <a:off x="1380471" y="2606867"/>
              <a:ext cx="648000" cy="64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2" name="Rektangel 151">
              <a:extLst>
                <a:ext uri="{FF2B5EF4-FFF2-40B4-BE49-F238E27FC236}">
                  <a16:creationId xmlns:a16="http://schemas.microsoft.com/office/drawing/2014/main" id="{18EADB40-3BAF-4811-9EA3-F31CC0704929}"/>
                </a:ext>
              </a:extLst>
            </p:cNvPr>
            <p:cNvSpPr/>
            <p:nvPr userDrawn="1"/>
          </p:nvSpPr>
          <p:spPr>
            <a:xfrm>
              <a:off x="1453220" y="2539224"/>
              <a:ext cx="648000" cy="64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4000" b="1" dirty="0">
                <a:solidFill>
                  <a:schemeClr val="bg2"/>
                </a:solidFill>
              </a:endParaRPr>
            </a:p>
          </p:txBody>
        </p:sp>
      </p:grpSp>
      <p:sp>
        <p:nvSpPr>
          <p:cNvPr id="147" name="Rektangel 146">
            <a:extLst>
              <a:ext uri="{FF2B5EF4-FFF2-40B4-BE49-F238E27FC236}">
                <a16:creationId xmlns:a16="http://schemas.microsoft.com/office/drawing/2014/main" id="{58441450-3B7A-46E9-8AE3-AA034C6A5D12}"/>
              </a:ext>
            </a:extLst>
          </p:cNvPr>
          <p:cNvSpPr/>
          <p:nvPr userDrawn="1"/>
        </p:nvSpPr>
        <p:spPr>
          <a:xfrm>
            <a:off x="9478865" y="3394199"/>
            <a:ext cx="1907276" cy="50046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48" name="Rektangel 147">
            <a:extLst>
              <a:ext uri="{FF2B5EF4-FFF2-40B4-BE49-F238E27FC236}">
                <a16:creationId xmlns:a16="http://schemas.microsoft.com/office/drawing/2014/main" id="{2DBC9D70-8200-4FC6-84E9-4412695D6476}"/>
              </a:ext>
            </a:extLst>
          </p:cNvPr>
          <p:cNvSpPr/>
          <p:nvPr userDrawn="1"/>
        </p:nvSpPr>
        <p:spPr>
          <a:xfrm>
            <a:off x="9551614" y="3335724"/>
            <a:ext cx="1908549" cy="499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lvl="0" indent="0" algn="ctr">
              <a:lnSpc>
                <a:spcPct val="90000"/>
              </a:lnSpc>
              <a:spcBef>
                <a:spcPts val="1000"/>
              </a:spcBef>
              <a:buFont typeface="Arial" panose="020B0604020202020204" pitchFamily="34" charset="0"/>
              <a:buNone/>
            </a:pPr>
            <a:endParaRPr lang="da-DK" sz="2400" b="1" dirty="0">
              <a:solidFill>
                <a:schemeClr val="bg2"/>
              </a:solidFill>
            </a:endParaRPr>
          </a:p>
        </p:txBody>
      </p:sp>
      <p:sp>
        <p:nvSpPr>
          <p:cNvPr id="149" name="Rektangel 148">
            <a:extLst>
              <a:ext uri="{FF2B5EF4-FFF2-40B4-BE49-F238E27FC236}">
                <a16:creationId xmlns:a16="http://schemas.microsoft.com/office/drawing/2014/main" id="{0918A73F-53D4-432B-9E2D-A8DCB82DC7FB}"/>
              </a:ext>
            </a:extLst>
          </p:cNvPr>
          <p:cNvSpPr/>
          <p:nvPr userDrawn="1"/>
        </p:nvSpPr>
        <p:spPr>
          <a:xfrm>
            <a:off x="9478865" y="4020395"/>
            <a:ext cx="1907276" cy="196448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800" b="1" dirty="0">
              <a:solidFill>
                <a:schemeClr val="bg2"/>
              </a:solidFill>
            </a:endParaRPr>
          </a:p>
        </p:txBody>
      </p:sp>
      <p:sp>
        <p:nvSpPr>
          <p:cNvPr id="150" name="Rektangel 149">
            <a:extLst>
              <a:ext uri="{FF2B5EF4-FFF2-40B4-BE49-F238E27FC236}">
                <a16:creationId xmlns:a16="http://schemas.microsoft.com/office/drawing/2014/main" id="{1D06F307-B29E-4F87-B7C4-55E4B4C2ED14}"/>
              </a:ext>
            </a:extLst>
          </p:cNvPr>
          <p:cNvSpPr/>
          <p:nvPr userDrawn="1"/>
        </p:nvSpPr>
        <p:spPr>
          <a:xfrm>
            <a:off x="9551614" y="3953137"/>
            <a:ext cx="1908549" cy="196245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da-DK" sz="1400" b="1" dirty="0">
              <a:solidFill>
                <a:schemeClr val="accent4"/>
              </a:solidFill>
            </a:endParaRPr>
          </a:p>
        </p:txBody>
      </p:sp>
      <p:cxnSp>
        <p:nvCxnSpPr>
          <p:cNvPr id="56" name="Lige forbindelse 55">
            <a:extLst>
              <a:ext uri="{FF2B5EF4-FFF2-40B4-BE49-F238E27FC236}">
                <a16:creationId xmlns:a16="http://schemas.microsoft.com/office/drawing/2014/main" id="{ABAD6483-8063-41B6-9650-9B7CA57A9CCF}"/>
              </a:ext>
            </a:extLst>
          </p:cNvPr>
          <p:cNvCxnSpPr/>
          <p:nvPr userDrawn="1"/>
        </p:nvCxnSpPr>
        <p:spPr>
          <a:xfrm>
            <a:off x="623888" y="2999119"/>
            <a:ext cx="10944224" cy="932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TextBox 47">
            <a:extLst>
              <a:ext uri="{FF2B5EF4-FFF2-40B4-BE49-F238E27FC236}">
                <a16:creationId xmlns:a16="http://schemas.microsoft.com/office/drawing/2014/main" id="{495541D9-5EAC-433D-AD60-45E81D3D070C}"/>
              </a:ext>
            </a:extLst>
          </p:cNvPr>
          <p:cNvSpPr txBox="1">
            <a:spLocks noChangeAspect="1"/>
          </p:cNvSpPr>
          <p:nvPr userDrawn="1"/>
        </p:nvSpPr>
        <p:spPr>
          <a:xfrm>
            <a:off x="1626622"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8" name="TextBox 47">
            <a:extLst>
              <a:ext uri="{FF2B5EF4-FFF2-40B4-BE49-F238E27FC236}">
                <a16:creationId xmlns:a16="http://schemas.microsoft.com/office/drawing/2014/main" id="{33C22E5A-43E8-4995-AEF4-587D1C1FC8B8}"/>
              </a:ext>
            </a:extLst>
          </p:cNvPr>
          <p:cNvSpPr txBox="1">
            <a:spLocks noChangeAspect="1"/>
          </p:cNvSpPr>
          <p:nvPr userDrawn="1"/>
        </p:nvSpPr>
        <p:spPr>
          <a:xfrm>
            <a:off x="3810345"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59" name="TextBox 47">
            <a:extLst>
              <a:ext uri="{FF2B5EF4-FFF2-40B4-BE49-F238E27FC236}">
                <a16:creationId xmlns:a16="http://schemas.microsoft.com/office/drawing/2014/main" id="{D39A2E45-2491-4E1C-B1FB-A51E6DCD97DC}"/>
              </a:ext>
            </a:extLst>
          </p:cNvPr>
          <p:cNvSpPr txBox="1">
            <a:spLocks noChangeAspect="1"/>
          </p:cNvSpPr>
          <p:nvPr userDrawn="1"/>
        </p:nvSpPr>
        <p:spPr>
          <a:xfrm>
            <a:off x="5994068"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0" name="TextBox 47">
            <a:extLst>
              <a:ext uri="{FF2B5EF4-FFF2-40B4-BE49-F238E27FC236}">
                <a16:creationId xmlns:a16="http://schemas.microsoft.com/office/drawing/2014/main" id="{D829223F-7CE0-4262-AE5F-DEF936C74485}"/>
              </a:ext>
            </a:extLst>
          </p:cNvPr>
          <p:cNvSpPr txBox="1">
            <a:spLocks noChangeAspect="1"/>
          </p:cNvSpPr>
          <p:nvPr userDrawn="1"/>
        </p:nvSpPr>
        <p:spPr>
          <a:xfrm>
            <a:off x="8177791"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61" name="TextBox 47">
            <a:extLst>
              <a:ext uri="{FF2B5EF4-FFF2-40B4-BE49-F238E27FC236}">
                <a16:creationId xmlns:a16="http://schemas.microsoft.com/office/drawing/2014/main" id="{3533FA23-C20C-42F9-98D0-EB1B60BD217B}"/>
              </a:ext>
            </a:extLst>
          </p:cNvPr>
          <p:cNvSpPr txBox="1">
            <a:spLocks noChangeAspect="1"/>
          </p:cNvSpPr>
          <p:nvPr userDrawn="1"/>
        </p:nvSpPr>
        <p:spPr>
          <a:xfrm>
            <a:off x="10361514" y="2887150"/>
            <a:ext cx="216000" cy="2160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a-DK"/>
            </a:defPPr>
            <a:lvl1pPr indent="-457200" algn="ctr">
              <a:spcBef>
                <a:spcPct val="20000"/>
              </a:spcBef>
              <a:buSzPct val="100000"/>
              <a:defRPr>
                <a:latin typeface="Calibri" panose="020F0502020204030204" pitchFamily="34" charset="0"/>
              </a:defRPr>
            </a:lvl1pPr>
            <a:lvl2pPr marL="342900" lvl="1" indent="-342900" algn="ctr">
              <a:spcBef>
                <a:spcPct val="20000"/>
              </a:spcBef>
              <a:buSzPct val="100000"/>
              <a:buFont typeface="Arial" panose="020B0604020202020204" pitchFamily="34" charset="0"/>
              <a:buChar char="•"/>
              <a:defRPr>
                <a:latin typeface="Calibri" panose="020F0502020204030204" pitchFamily="34" charset="0"/>
              </a:defRPr>
            </a:lvl2pPr>
            <a:lvl3pPr marL="742950" lvl="2" indent="-285750" algn="ctr">
              <a:spcBef>
                <a:spcPct val="20000"/>
              </a:spcBef>
              <a:buSzPct val="100000"/>
              <a:buFont typeface="Arial" panose="020B0604020202020204" pitchFamily="34" charset="0"/>
              <a:buChar char="–"/>
              <a:defRPr>
                <a:latin typeface="Calibri" panose="020F0502020204030204" pitchFamily="34" charset="0"/>
              </a:defRPr>
            </a:lvl3pPr>
            <a:lvl4pPr marL="1143000" lvl="3" indent="-228600" algn="ctr">
              <a:spcBef>
                <a:spcPct val="20000"/>
              </a:spcBef>
              <a:buSzPct val="100000"/>
              <a:buFont typeface="Arial" panose="020B0604020202020204" pitchFamily="34" charset="0"/>
              <a:buChar char="•"/>
              <a:defRPr>
                <a:latin typeface="Calibri" panose="020F0502020204030204" pitchFamily="34" charset="0"/>
              </a:defRPr>
            </a:lvl4pPr>
            <a:lvl5pPr marL="1600200" lvl="4" indent="-228600" algn="ctr">
              <a:spcBef>
                <a:spcPct val="20000"/>
              </a:spcBef>
              <a:buSzPct val="100000"/>
              <a:buFont typeface="Arial" panose="020B0604020202020204" pitchFamily="34" charset="0"/>
              <a:buChar char="–"/>
              <a:defRPr>
                <a:latin typeface="Calibri" panose="020F0502020204030204"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lvl="1" indent="0">
              <a:buNone/>
            </a:pPr>
            <a:endParaRPr lang="da-DK" sz="2400" b="1" dirty="0">
              <a:latin typeface="Segoe UI" panose="020B0502040204020203" pitchFamily="34" charset="0"/>
              <a:cs typeface="Segoe UI" panose="020B0502040204020203" pitchFamily="34" charset="0"/>
              <a:sym typeface="Calibri" panose="020F0502020204030204" pitchFamily="34" charset="0"/>
            </a:endParaRPr>
          </a:p>
        </p:txBody>
      </p:sp>
      <p:sp>
        <p:nvSpPr>
          <p:cNvPr id="46" name="Pladsholder til tekst 7">
            <a:extLst>
              <a:ext uri="{FF2B5EF4-FFF2-40B4-BE49-F238E27FC236}">
                <a16:creationId xmlns:a16="http://schemas.microsoft.com/office/drawing/2014/main" id="{F095C2A5-17AB-453C-B1AE-D3F281806C30}"/>
              </a:ext>
            </a:extLst>
          </p:cNvPr>
          <p:cNvSpPr>
            <a:spLocks noGrp="1"/>
          </p:cNvSpPr>
          <p:nvPr>
            <p:ph type="body" sz="quarter" idx="10" hasCustomPrompt="1"/>
          </p:nvPr>
        </p:nvSpPr>
        <p:spPr>
          <a:xfrm>
            <a:off x="1446997"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1</a:t>
            </a:r>
          </a:p>
        </p:txBody>
      </p:sp>
      <p:sp>
        <p:nvSpPr>
          <p:cNvPr id="47" name="Pladsholder til tekst 7">
            <a:extLst>
              <a:ext uri="{FF2B5EF4-FFF2-40B4-BE49-F238E27FC236}">
                <a16:creationId xmlns:a16="http://schemas.microsoft.com/office/drawing/2014/main" id="{FDCF7A4E-AC69-4A35-B765-4388CA18F9B1}"/>
              </a:ext>
            </a:extLst>
          </p:cNvPr>
          <p:cNvSpPr>
            <a:spLocks noGrp="1"/>
          </p:cNvSpPr>
          <p:nvPr>
            <p:ph type="body" sz="quarter" idx="11" hasCustomPrompt="1"/>
          </p:nvPr>
        </p:nvSpPr>
        <p:spPr>
          <a:xfrm>
            <a:off x="3630720"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2</a:t>
            </a:r>
          </a:p>
        </p:txBody>
      </p:sp>
      <p:sp>
        <p:nvSpPr>
          <p:cNvPr id="48" name="Pladsholder til tekst 7">
            <a:extLst>
              <a:ext uri="{FF2B5EF4-FFF2-40B4-BE49-F238E27FC236}">
                <a16:creationId xmlns:a16="http://schemas.microsoft.com/office/drawing/2014/main" id="{DBFF8424-5CE7-4E76-B0EE-67D2E5B1CB18}"/>
              </a:ext>
            </a:extLst>
          </p:cNvPr>
          <p:cNvSpPr>
            <a:spLocks noGrp="1"/>
          </p:cNvSpPr>
          <p:nvPr>
            <p:ph type="body" sz="quarter" idx="12" hasCustomPrompt="1"/>
          </p:nvPr>
        </p:nvSpPr>
        <p:spPr>
          <a:xfrm>
            <a:off x="5814443"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3</a:t>
            </a:r>
          </a:p>
        </p:txBody>
      </p:sp>
      <p:sp>
        <p:nvSpPr>
          <p:cNvPr id="49" name="Pladsholder til tekst 7">
            <a:extLst>
              <a:ext uri="{FF2B5EF4-FFF2-40B4-BE49-F238E27FC236}">
                <a16:creationId xmlns:a16="http://schemas.microsoft.com/office/drawing/2014/main" id="{F9B67927-03BE-4C61-9062-A3453249EC0F}"/>
              </a:ext>
            </a:extLst>
          </p:cNvPr>
          <p:cNvSpPr>
            <a:spLocks noGrp="1"/>
          </p:cNvSpPr>
          <p:nvPr>
            <p:ph type="body" sz="quarter" idx="13" hasCustomPrompt="1"/>
          </p:nvPr>
        </p:nvSpPr>
        <p:spPr>
          <a:xfrm>
            <a:off x="7998166"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4</a:t>
            </a:r>
          </a:p>
        </p:txBody>
      </p:sp>
      <p:sp>
        <p:nvSpPr>
          <p:cNvPr id="50" name="Pladsholder til tekst 7">
            <a:extLst>
              <a:ext uri="{FF2B5EF4-FFF2-40B4-BE49-F238E27FC236}">
                <a16:creationId xmlns:a16="http://schemas.microsoft.com/office/drawing/2014/main" id="{286ACE06-EEFE-4047-8914-8916B384F23F}"/>
              </a:ext>
            </a:extLst>
          </p:cNvPr>
          <p:cNvSpPr>
            <a:spLocks noGrp="1"/>
          </p:cNvSpPr>
          <p:nvPr>
            <p:ph type="body" sz="quarter" idx="14" hasCustomPrompt="1"/>
          </p:nvPr>
        </p:nvSpPr>
        <p:spPr>
          <a:xfrm>
            <a:off x="10181889" y="1678609"/>
            <a:ext cx="648000" cy="648000"/>
          </a:xfrm>
          <a:prstGeom prst="rect">
            <a:avLst/>
          </a:prstGeom>
          <a:solidFill>
            <a:schemeClr val="accent4"/>
          </a:solidFill>
        </p:spPr>
        <p:txBody>
          <a:bodyPr anchor="ctr" anchorCtr="0"/>
          <a:lstStyle>
            <a:lvl1pPr marL="0" indent="0" algn="ctr">
              <a:buNone/>
              <a:defRPr sz="4800" b="1">
                <a:solidFill>
                  <a:schemeClr val="bg2"/>
                </a:solidFill>
              </a:defRPr>
            </a:lvl1pPr>
          </a:lstStyle>
          <a:p>
            <a:pPr lvl="0"/>
            <a:r>
              <a:rPr lang="da-DK" dirty="0"/>
              <a:t>5</a:t>
            </a:r>
          </a:p>
        </p:txBody>
      </p:sp>
      <p:sp>
        <p:nvSpPr>
          <p:cNvPr id="51" name="Pladsholder til tekst 7">
            <a:extLst>
              <a:ext uri="{FF2B5EF4-FFF2-40B4-BE49-F238E27FC236}">
                <a16:creationId xmlns:a16="http://schemas.microsoft.com/office/drawing/2014/main" id="{94C252FC-817E-4B4F-80BF-BA09D4206C27}"/>
              </a:ext>
            </a:extLst>
          </p:cNvPr>
          <p:cNvSpPr>
            <a:spLocks noGrp="1"/>
          </p:cNvSpPr>
          <p:nvPr>
            <p:ph type="body" sz="quarter" idx="15" hasCustomPrompt="1"/>
          </p:nvPr>
        </p:nvSpPr>
        <p:spPr>
          <a:xfrm>
            <a:off x="816722"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2" name="Pladsholder til tekst 7">
            <a:extLst>
              <a:ext uri="{FF2B5EF4-FFF2-40B4-BE49-F238E27FC236}">
                <a16:creationId xmlns:a16="http://schemas.microsoft.com/office/drawing/2014/main" id="{2BB63008-4A14-45A3-9E36-13F0B4BE6FFF}"/>
              </a:ext>
            </a:extLst>
          </p:cNvPr>
          <p:cNvSpPr>
            <a:spLocks noGrp="1"/>
          </p:cNvSpPr>
          <p:nvPr>
            <p:ph type="body" sz="quarter" idx="16" hasCustomPrompt="1"/>
          </p:nvPr>
        </p:nvSpPr>
        <p:spPr>
          <a:xfrm>
            <a:off x="3000445"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3" name="Pladsholder til tekst 7">
            <a:extLst>
              <a:ext uri="{FF2B5EF4-FFF2-40B4-BE49-F238E27FC236}">
                <a16:creationId xmlns:a16="http://schemas.microsoft.com/office/drawing/2014/main" id="{01A063BB-832E-43C5-AC61-5FFBE123D166}"/>
              </a:ext>
            </a:extLst>
          </p:cNvPr>
          <p:cNvSpPr>
            <a:spLocks noGrp="1"/>
          </p:cNvSpPr>
          <p:nvPr>
            <p:ph type="body" sz="quarter" idx="17" hasCustomPrompt="1"/>
          </p:nvPr>
        </p:nvSpPr>
        <p:spPr>
          <a:xfrm>
            <a:off x="5184168"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4" name="Pladsholder til tekst 7">
            <a:extLst>
              <a:ext uri="{FF2B5EF4-FFF2-40B4-BE49-F238E27FC236}">
                <a16:creationId xmlns:a16="http://schemas.microsoft.com/office/drawing/2014/main" id="{A71E00A5-D4A4-484E-92F4-EDAB661DAD4C}"/>
              </a:ext>
            </a:extLst>
          </p:cNvPr>
          <p:cNvSpPr>
            <a:spLocks noGrp="1"/>
          </p:cNvSpPr>
          <p:nvPr>
            <p:ph type="body" sz="quarter" idx="18" hasCustomPrompt="1"/>
          </p:nvPr>
        </p:nvSpPr>
        <p:spPr>
          <a:xfrm>
            <a:off x="7367891"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55" name="Pladsholder til tekst 7">
            <a:extLst>
              <a:ext uri="{FF2B5EF4-FFF2-40B4-BE49-F238E27FC236}">
                <a16:creationId xmlns:a16="http://schemas.microsoft.com/office/drawing/2014/main" id="{538F311C-98A4-4F2C-AF71-C33EE6340849}"/>
              </a:ext>
            </a:extLst>
          </p:cNvPr>
          <p:cNvSpPr>
            <a:spLocks noGrp="1"/>
          </p:cNvSpPr>
          <p:nvPr>
            <p:ph type="body" sz="quarter" idx="19" hasCustomPrompt="1"/>
          </p:nvPr>
        </p:nvSpPr>
        <p:spPr>
          <a:xfrm>
            <a:off x="9551614" y="3335724"/>
            <a:ext cx="1909763" cy="498475"/>
          </a:xfrm>
          <a:prstGeom prst="rect">
            <a:avLst/>
          </a:prstGeom>
          <a:solidFill>
            <a:schemeClr val="accent4"/>
          </a:solidFill>
        </p:spPr>
        <p:txBody>
          <a:bodyPr anchor="ctr" anchorCtr="0"/>
          <a:lstStyle>
            <a:lvl1pPr marL="0" indent="0" algn="ctr">
              <a:buNone/>
              <a:defRPr sz="2400" b="1">
                <a:solidFill>
                  <a:schemeClr val="bg2"/>
                </a:solidFill>
              </a:defRPr>
            </a:lvl1pPr>
          </a:lstStyle>
          <a:p>
            <a:pPr lvl="0"/>
            <a:r>
              <a:rPr lang="da-DK" dirty="0"/>
              <a:t>Overskrift</a:t>
            </a:r>
          </a:p>
        </p:txBody>
      </p:sp>
      <p:sp>
        <p:nvSpPr>
          <p:cNvPr id="62" name="Pladsholder til tekst 7">
            <a:extLst>
              <a:ext uri="{FF2B5EF4-FFF2-40B4-BE49-F238E27FC236}">
                <a16:creationId xmlns:a16="http://schemas.microsoft.com/office/drawing/2014/main" id="{369508DD-16DB-432E-B375-755DF4577FC0}"/>
              </a:ext>
            </a:extLst>
          </p:cNvPr>
          <p:cNvSpPr>
            <a:spLocks noGrp="1"/>
          </p:cNvSpPr>
          <p:nvPr>
            <p:ph type="body" sz="quarter" idx="20" hasCustomPrompt="1"/>
          </p:nvPr>
        </p:nvSpPr>
        <p:spPr>
          <a:xfrm>
            <a:off x="816722"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3" name="Pladsholder til tekst 7">
            <a:extLst>
              <a:ext uri="{FF2B5EF4-FFF2-40B4-BE49-F238E27FC236}">
                <a16:creationId xmlns:a16="http://schemas.microsoft.com/office/drawing/2014/main" id="{D9552617-95F8-4B4C-962D-EA0FC8D6C3AF}"/>
              </a:ext>
            </a:extLst>
          </p:cNvPr>
          <p:cNvSpPr>
            <a:spLocks noGrp="1"/>
          </p:cNvSpPr>
          <p:nvPr>
            <p:ph type="body" sz="quarter" idx="21" hasCustomPrompt="1"/>
          </p:nvPr>
        </p:nvSpPr>
        <p:spPr>
          <a:xfrm>
            <a:off x="3000445"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4" name="Pladsholder til tekst 7">
            <a:extLst>
              <a:ext uri="{FF2B5EF4-FFF2-40B4-BE49-F238E27FC236}">
                <a16:creationId xmlns:a16="http://schemas.microsoft.com/office/drawing/2014/main" id="{FD8EE1F3-D652-49CD-B975-5994ECC07D12}"/>
              </a:ext>
            </a:extLst>
          </p:cNvPr>
          <p:cNvSpPr>
            <a:spLocks noGrp="1"/>
          </p:cNvSpPr>
          <p:nvPr>
            <p:ph type="body" sz="quarter" idx="22" hasCustomPrompt="1"/>
          </p:nvPr>
        </p:nvSpPr>
        <p:spPr>
          <a:xfrm>
            <a:off x="5184168"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5" name="Pladsholder til tekst 7">
            <a:extLst>
              <a:ext uri="{FF2B5EF4-FFF2-40B4-BE49-F238E27FC236}">
                <a16:creationId xmlns:a16="http://schemas.microsoft.com/office/drawing/2014/main" id="{02BBCD97-01E4-46C5-B56F-DF1C8E0B73B9}"/>
              </a:ext>
            </a:extLst>
          </p:cNvPr>
          <p:cNvSpPr>
            <a:spLocks noGrp="1"/>
          </p:cNvSpPr>
          <p:nvPr>
            <p:ph type="body" sz="quarter" idx="23" hasCustomPrompt="1"/>
          </p:nvPr>
        </p:nvSpPr>
        <p:spPr>
          <a:xfrm>
            <a:off x="7367891"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
        <p:nvSpPr>
          <p:cNvPr id="66" name="Pladsholder til tekst 7">
            <a:extLst>
              <a:ext uri="{FF2B5EF4-FFF2-40B4-BE49-F238E27FC236}">
                <a16:creationId xmlns:a16="http://schemas.microsoft.com/office/drawing/2014/main" id="{712092F0-5115-4F9A-A21D-F25224BBE43A}"/>
              </a:ext>
            </a:extLst>
          </p:cNvPr>
          <p:cNvSpPr>
            <a:spLocks noGrp="1"/>
          </p:cNvSpPr>
          <p:nvPr>
            <p:ph type="body" sz="quarter" idx="24" hasCustomPrompt="1"/>
          </p:nvPr>
        </p:nvSpPr>
        <p:spPr>
          <a:xfrm>
            <a:off x="9551614" y="3952875"/>
            <a:ext cx="1909763" cy="1962150"/>
          </a:xfrm>
          <a:prstGeom prst="rect">
            <a:avLst/>
          </a:prstGeom>
          <a:solidFill>
            <a:schemeClr val="accent2">
              <a:lumMod val="40000"/>
              <a:lumOff val="60000"/>
            </a:schemeClr>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solidFill>
                  <a:schemeClr val="accent4"/>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400" dirty="0" err="1"/>
              <a:t>Lorem</a:t>
            </a:r>
            <a:r>
              <a:rPr lang="da-DK" sz="1400" dirty="0"/>
              <a:t> </a:t>
            </a:r>
            <a:r>
              <a:rPr lang="da-DK" sz="1400" dirty="0" err="1"/>
              <a:t>ipsum</a:t>
            </a:r>
            <a:r>
              <a:rPr lang="da-DK" sz="1400" dirty="0"/>
              <a:t> </a:t>
            </a:r>
            <a:r>
              <a:rPr lang="da-DK" sz="1400" dirty="0" err="1"/>
              <a:t>dolor</a:t>
            </a:r>
            <a:r>
              <a:rPr lang="da-DK" sz="1400" dirty="0"/>
              <a:t> sit </a:t>
            </a:r>
            <a:r>
              <a:rPr lang="da-DK" sz="1400" dirty="0" err="1"/>
              <a:t>amet</a:t>
            </a:r>
            <a:r>
              <a:rPr lang="da-DK" sz="1400" dirty="0"/>
              <a:t>, </a:t>
            </a:r>
            <a:r>
              <a:rPr lang="da-DK" sz="1400" dirty="0" err="1"/>
              <a:t>consectetur</a:t>
            </a:r>
            <a:r>
              <a:rPr lang="da-DK" sz="1400" dirty="0"/>
              <a:t> </a:t>
            </a:r>
            <a:r>
              <a:rPr lang="da-DK" sz="1400" dirty="0" err="1"/>
              <a:t>adipiscing</a:t>
            </a:r>
            <a:r>
              <a:rPr lang="da-DK" sz="1400" dirty="0"/>
              <a:t> </a:t>
            </a:r>
            <a:r>
              <a:rPr lang="da-DK" sz="1400" dirty="0" err="1"/>
              <a:t>elit</a:t>
            </a:r>
            <a:r>
              <a:rPr lang="da-DK" sz="1400" dirty="0"/>
              <a:t>. Vivamus non eros </a:t>
            </a:r>
            <a:r>
              <a:rPr lang="da-DK" sz="1400" dirty="0" err="1"/>
              <a:t>quis</a:t>
            </a:r>
            <a:r>
              <a:rPr lang="da-DK" sz="1400" dirty="0"/>
              <a:t> </a:t>
            </a:r>
            <a:r>
              <a:rPr lang="da-DK" sz="1400" dirty="0" err="1"/>
              <a:t>urna</a:t>
            </a:r>
            <a:r>
              <a:rPr lang="da-DK" sz="1400" dirty="0"/>
              <a:t>.</a:t>
            </a:r>
            <a:endParaRPr lang="da-DK" sz="1400" b="1" dirty="0">
              <a:solidFill>
                <a:schemeClr val="bg2"/>
              </a:solidFill>
            </a:endParaRPr>
          </a:p>
        </p:txBody>
      </p:sp>
    </p:spTree>
    <p:extLst>
      <p:ext uri="{BB962C8B-B14F-4D97-AF65-F5344CB8AC3E}">
        <p14:creationId xmlns:p14="http://schemas.microsoft.com/office/powerpoint/2010/main" val="2496447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ces -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cxnSp>
        <p:nvCxnSpPr>
          <p:cNvPr id="41" name="Lige forbindelse 40">
            <a:extLst>
              <a:ext uri="{FF2B5EF4-FFF2-40B4-BE49-F238E27FC236}">
                <a16:creationId xmlns:a16="http://schemas.microsoft.com/office/drawing/2014/main" id="{49209ADC-5A0C-4147-B7A6-2509C72D56A0}"/>
              </a:ext>
            </a:extLst>
          </p:cNvPr>
          <p:cNvCxnSpPr>
            <a:cxnSpLocks/>
          </p:cNvCxnSpPr>
          <p:nvPr userDrawn="1"/>
        </p:nvCxnSpPr>
        <p:spPr>
          <a:xfrm>
            <a:off x="5132389" y="2518129"/>
            <a:ext cx="568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Lige forbindelse 49">
            <a:extLst>
              <a:ext uri="{FF2B5EF4-FFF2-40B4-BE49-F238E27FC236}">
                <a16:creationId xmlns:a16="http://schemas.microsoft.com/office/drawing/2014/main" id="{190A30AA-3B44-46A0-B19A-086DB78B652D}"/>
              </a:ext>
            </a:extLst>
          </p:cNvPr>
          <p:cNvCxnSpPr>
            <a:cxnSpLocks/>
          </p:cNvCxnSpPr>
          <p:nvPr userDrawn="1"/>
        </p:nvCxnSpPr>
        <p:spPr>
          <a:xfrm flipV="1">
            <a:off x="4424485" y="3926242"/>
            <a:ext cx="640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1" name="Bue 50">
            <a:extLst>
              <a:ext uri="{FF2B5EF4-FFF2-40B4-BE49-F238E27FC236}">
                <a16:creationId xmlns:a16="http://schemas.microsoft.com/office/drawing/2014/main" id="{E2AC187E-01BE-4228-BAD4-F37EF90CA05B}"/>
              </a:ext>
            </a:extLst>
          </p:cNvPr>
          <p:cNvSpPr>
            <a:spLocks noChangeAspect="1"/>
          </p:cNvSpPr>
          <p:nvPr userDrawn="1"/>
        </p:nvSpPr>
        <p:spPr>
          <a:xfrm>
            <a:off x="10188927" y="2518129"/>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2" name="Bue 51">
            <a:extLst>
              <a:ext uri="{FF2B5EF4-FFF2-40B4-BE49-F238E27FC236}">
                <a16:creationId xmlns:a16="http://schemas.microsoft.com/office/drawing/2014/main" id="{57888D71-3067-4010-AA45-FDA68C499ACF}"/>
              </a:ext>
            </a:extLst>
          </p:cNvPr>
          <p:cNvSpPr>
            <a:spLocks noChangeAspect="1"/>
          </p:cNvSpPr>
          <p:nvPr userDrawn="1"/>
        </p:nvSpPr>
        <p:spPr>
          <a:xfrm flipV="1">
            <a:off x="10188924" y="2513073"/>
            <a:ext cx="1260000" cy="1416822"/>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dirty="0"/>
          </a:p>
        </p:txBody>
      </p:sp>
      <p:grpSp>
        <p:nvGrpSpPr>
          <p:cNvPr id="53" name="Gruppe 52">
            <a:extLst>
              <a:ext uri="{FF2B5EF4-FFF2-40B4-BE49-F238E27FC236}">
                <a16:creationId xmlns:a16="http://schemas.microsoft.com/office/drawing/2014/main" id="{6C0DE4ED-1267-4B00-93DE-E9224EDF43ED}"/>
              </a:ext>
            </a:extLst>
          </p:cNvPr>
          <p:cNvGrpSpPr/>
          <p:nvPr userDrawn="1"/>
        </p:nvGrpSpPr>
        <p:grpSpPr>
          <a:xfrm flipH="1">
            <a:off x="3802882" y="3921186"/>
            <a:ext cx="1260003" cy="1421878"/>
            <a:chOff x="5616999" y="4146501"/>
            <a:chExt cx="1260003" cy="1264496"/>
          </a:xfrm>
        </p:grpSpPr>
        <p:sp>
          <p:nvSpPr>
            <p:cNvPr id="54" name="Bue 53">
              <a:extLst>
                <a:ext uri="{FF2B5EF4-FFF2-40B4-BE49-F238E27FC236}">
                  <a16:creationId xmlns:a16="http://schemas.microsoft.com/office/drawing/2014/main" id="{981C4134-F3B3-4BC7-A91F-6F3B73A1BD5D}"/>
                </a:ext>
              </a:extLst>
            </p:cNvPr>
            <p:cNvSpPr>
              <a:spLocks noChangeAspect="1"/>
            </p:cNvSpPr>
            <p:nvPr/>
          </p:nvSpPr>
          <p:spPr>
            <a:xfrm>
              <a:off x="5617002" y="4150997"/>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55" name="Bue 54">
              <a:extLst>
                <a:ext uri="{FF2B5EF4-FFF2-40B4-BE49-F238E27FC236}">
                  <a16:creationId xmlns:a16="http://schemas.microsoft.com/office/drawing/2014/main" id="{54420059-B6FF-467A-BF06-481DDEEB476C}"/>
                </a:ext>
              </a:extLst>
            </p:cNvPr>
            <p:cNvSpPr>
              <a:spLocks noChangeAspect="1"/>
            </p:cNvSpPr>
            <p:nvPr/>
          </p:nvSpPr>
          <p:spPr>
            <a:xfrm flipV="1">
              <a:off x="5616999" y="4146501"/>
              <a:ext cx="1260000" cy="1260000"/>
            </a:xfrm>
            <a:prstGeom prst="arc">
              <a:avLst/>
            </a:prstGeom>
            <a:ln w="254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cxnSp>
        <p:nvCxnSpPr>
          <p:cNvPr id="56" name="Lige forbindelse 55">
            <a:extLst>
              <a:ext uri="{FF2B5EF4-FFF2-40B4-BE49-F238E27FC236}">
                <a16:creationId xmlns:a16="http://schemas.microsoft.com/office/drawing/2014/main" id="{BFD637E7-01CA-4291-A0F8-616FE626FDB1}"/>
              </a:ext>
            </a:extLst>
          </p:cNvPr>
          <p:cNvCxnSpPr>
            <a:cxnSpLocks/>
          </p:cNvCxnSpPr>
          <p:nvPr userDrawn="1"/>
        </p:nvCxnSpPr>
        <p:spPr>
          <a:xfrm>
            <a:off x="4424483" y="5338008"/>
            <a:ext cx="4968000" cy="0"/>
          </a:xfrm>
          <a:prstGeom prst="line">
            <a:avLst/>
          </a:prstGeom>
          <a:ln w="2540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 name="Gruppe 2">
            <a:extLst>
              <a:ext uri="{FF2B5EF4-FFF2-40B4-BE49-F238E27FC236}">
                <a16:creationId xmlns:a16="http://schemas.microsoft.com/office/drawing/2014/main" id="{DE76CA44-EA16-484D-8761-47A66579F9A9}"/>
              </a:ext>
            </a:extLst>
          </p:cNvPr>
          <p:cNvGrpSpPr>
            <a:grpSpLocks noChangeAspect="1"/>
          </p:cNvGrpSpPr>
          <p:nvPr userDrawn="1"/>
        </p:nvGrpSpPr>
        <p:grpSpPr>
          <a:xfrm>
            <a:off x="9479418" y="4330391"/>
            <a:ext cx="1969200" cy="1366463"/>
            <a:chOff x="9479419" y="4330391"/>
            <a:chExt cx="1743075" cy="1209551"/>
          </a:xfrm>
        </p:grpSpPr>
        <p:grpSp>
          <p:nvGrpSpPr>
            <p:cNvPr id="57" name="Gruppe 56">
              <a:extLst>
                <a:ext uri="{FF2B5EF4-FFF2-40B4-BE49-F238E27FC236}">
                  <a16:creationId xmlns:a16="http://schemas.microsoft.com/office/drawing/2014/main" id="{05363556-890C-48AE-B618-6AF830FAC51C}"/>
                </a:ext>
              </a:extLst>
            </p:cNvPr>
            <p:cNvGrpSpPr/>
            <p:nvPr userDrawn="1"/>
          </p:nvGrpSpPr>
          <p:grpSpPr>
            <a:xfrm>
              <a:off x="9479419" y="4901081"/>
              <a:ext cx="1743075" cy="638861"/>
              <a:chOff x="6303309" y="4240881"/>
              <a:chExt cx="1743075" cy="638861"/>
            </a:xfrm>
          </p:grpSpPr>
          <p:sp>
            <p:nvSpPr>
              <p:cNvPr id="58" name="Ellipse 57">
                <a:extLst>
                  <a:ext uri="{FF2B5EF4-FFF2-40B4-BE49-F238E27FC236}">
                    <a16:creationId xmlns:a16="http://schemas.microsoft.com/office/drawing/2014/main" id="{643AEAA3-6CDA-4936-B1DC-EC6D0370EFA7}"/>
                  </a:ext>
                </a:extLst>
              </p:cNvPr>
              <p:cNvSpPr/>
              <p:nvPr/>
            </p:nvSpPr>
            <p:spPr>
              <a:xfrm>
                <a:off x="6303309" y="4451117"/>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9" name="Rektangel 58">
                <a:extLst>
                  <a:ext uri="{FF2B5EF4-FFF2-40B4-BE49-F238E27FC236}">
                    <a16:creationId xmlns:a16="http://schemas.microsoft.com/office/drawing/2014/main" id="{4FEE5CBE-0FDA-4045-B2BF-08EAF9334CB6}"/>
                  </a:ext>
                </a:extLst>
              </p:cNvPr>
              <p:cNvSpPr/>
              <p:nvPr/>
            </p:nvSpPr>
            <p:spPr>
              <a:xfrm>
                <a:off x="6303309" y="4451117"/>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Ellipse 59">
                <a:extLst>
                  <a:ext uri="{FF2B5EF4-FFF2-40B4-BE49-F238E27FC236}">
                    <a16:creationId xmlns:a16="http://schemas.microsoft.com/office/drawing/2014/main" id="{4B7165FD-8130-49AB-87FA-71F5552EE95B}"/>
                  </a:ext>
                </a:extLst>
              </p:cNvPr>
              <p:cNvSpPr/>
              <p:nvPr/>
            </p:nvSpPr>
            <p:spPr>
              <a:xfrm>
                <a:off x="6303309" y="4240881"/>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1" name="Gruppe 60">
              <a:extLst>
                <a:ext uri="{FF2B5EF4-FFF2-40B4-BE49-F238E27FC236}">
                  <a16:creationId xmlns:a16="http://schemas.microsoft.com/office/drawing/2014/main" id="{4A9CB5AB-7F49-46B6-939E-1391D4D03EF2}"/>
                </a:ext>
              </a:extLst>
            </p:cNvPr>
            <p:cNvGrpSpPr/>
            <p:nvPr userDrawn="1"/>
          </p:nvGrpSpPr>
          <p:grpSpPr>
            <a:xfrm>
              <a:off x="10076832" y="4330391"/>
              <a:ext cx="72000" cy="675808"/>
              <a:chOff x="10000632" y="4376433"/>
              <a:chExt cx="72000" cy="675808"/>
            </a:xfrm>
            <a:solidFill>
              <a:schemeClr val="accent4"/>
            </a:solidFill>
          </p:grpSpPr>
          <p:sp>
            <p:nvSpPr>
              <p:cNvPr id="62" name="Rektangel 61">
                <a:extLst>
                  <a:ext uri="{FF2B5EF4-FFF2-40B4-BE49-F238E27FC236}">
                    <a16:creationId xmlns:a16="http://schemas.microsoft.com/office/drawing/2014/main" id="{BDEDA1DD-A894-4252-B243-F6F1A64DAD5D}"/>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3" name="Ellipse 62">
                <a:extLst>
                  <a:ext uri="{FF2B5EF4-FFF2-40B4-BE49-F238E27FC236}">
                    <a16:creationId xmlns:a16="http://schemas.microsoft.com/office/drawing/2014/main" id="{D4EB1C2F-9B6E-4D70-8618-F4F9438BE4BF}"/>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64" name="Gruppe 63">
              <a:extLst>
                <a:ext uri="{FF2B5EF4-FFF2-40B4-BE49-F238E27FC236}">
                  <a16:creationId xmlns:a16="http://schemas.microsoft.com/office/drawing/2014/main" id="{FCBE25A7-64FD-4483-93B9-56E010335D1A}"/>
                </a:ext>
              </a:extLst>
            </p:cNvPr>
            <p:cNvGrpSpPr/>
            <p:nvPr userDrawn="1"/>
          </p:nvGrpSpPr>
          <p:grpSpPr>
            <a:xfrm>
              <a:off x="10453070" y="4558680"/>
              <a:ext cx="72000" cy="675808"/>
              <a:chOff x="10000632" y="4376433"/>
              <a:chExt cx="72000" cy="675808"/>
            </a:xfrm>
            <a:solidFill>
              <a:schemeClr val="accent4"/>
            </a:solidFill>
          </p:grpSpPr>
          <p:sp>
            <p:nvSpPr>
              <p:cNvPr id="65" name="Rektangel 64">
                <a:extLst>
                  <a:ext uri="{FF2B5EF4-FFF2-40B4-BE49-F238E27FC236}">
                    <a16:creationId xmlns:a16="http://schemas.microsoft.com/office/drawing/2014/main" id="{57AA1D3C-4B16-4650-B07C-0F75B506D3AB}"/>
                  </a:ext>
                </a:extLst>
              </p:cNvPr>
              <p:cNvSpPr/>
              <p:nvPr/>
            </p:nvSpPr>
            <p:spPr>
              <a:xfrm>
                <a:off x="10027632" y="4419654"/>
                <a:ext cx="18000" cy="6325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6" name="Ellipse 65">
                <a:extLst>
                  <a:ext uri="{FF2B5EF4-FFF2-40B4-BE49-F238E27FC236}">
                    <a16:creationId xmlns:a16="http://schemas.microsoft.com/office/drawing/2014/main" id="{CE11751E-86F3-41A6-93DB-05D962BE1D22}"/>
                  </a:ext>
                </a:extLst>
              </p:cNvPr>
              <p:cNvSpPr>
                <a:spLocks noChangeAspect="1"/>
              </p:cNvSpPr>
              <p:nvPr/>
            </p:nvSpPr>
            <p:spPr>
              <a:xfrm>
                <a:off x="10000632" y="4376433"/>
                <a:ext cx="72000" cy="7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7" name="Parallelogram 66">
              <a:extLst>
                <a:ext uri="{FF2B5EF4-FFF2-40B4-BE49-F238E27FC236}">
                  <a16:creationId xmlns:a16="http://schemas.microsoft.com/office/drawing/2014/main" id="{C8992EFC-2C46-410B-80ED-00F1C1C7660F}"/>
                </a:ext>
              </a:extLst>
            </p:cNvPr>
            <p:cNvSpPr/>
            <p:nvPr userDrawn="1"/>
          </p:nvSpPr>
          <p:spPr>
            <a:xfrm rot="5400000">
              <a:off x="10064010" y="4451216"/>
              <a:ext cx="464881" cy="367238"/>
            </a:xfrm>
            <a:prstGeom prst="parallelogram">
              <a:avLst>
                <a:gd name="adj" fmla="val 703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Parallelogram 67">
              <a:extLst>
                <a:ext uri="{FF2B5EF4-FFF2-40B4-BE49-F238E27FC236}">
                  <a16:creationId xmlns:a16="http://schemas.microsoft.com/office/drawing/2014/main" id="{6BDB80F5-06B8-4924-8B09-D89ECD396D43}"/>
                </a:ext>
              </a:extLst>
            </p:cNvPr>
            <p:cNvSpPr/>
            <p:nvPr userDrawn="1"/>
          </p:nvSpPr>
          <p:spPr>
            <a:xfrm rot="5400000">
              <a:off x="10082085" y="4451698"/>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Parallelogram 68">
              <a:extLst>
                <a:ext uri="{FF2B5EF4-FFF2-40B4-BE49-F238E27FC236}">
                  <a16:creationId xmlns:a16="http://schemas.microsoft.com/office/drawing/2014/main" id="{207154A2-860B-43D2-A15A-D956BA3B3BF2}"/>
                </a:ext>
              </a:extLst>
            </p:cNvPr>
            <p:cNvSpPr/>
            <p:nvPr userDrawn="1"/>
          </p:nvSpPr>
          <p:spPr>
            <a:xfrm rot="5400000">
              <a:off x="10149176" y="4599979"/>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Parallelogram 69">
              <a:extLst>
                <a:ext uri="{FF2B5EF4-FFF2-40B4-BE49-F238E27FC236}">
                  <a16:creationId xmlns:a16="http://schemas.microsoft.com/office/drawing/2014/main" id="{40FAC0DB-3631-4F2E-B636-EBA2C3DC7CFB}"/>
                </a:ext>
              </a:extLst>
            </p:cNvPr>
            <p:cNvSpPr/>
            <p:nvPr userDrawn="1"/>
          </p:nvSpPr>
          <p:spPr>
            <a:xfrm rot="5400000">
              <a:off x="10224606" y="4556546"/>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Parallelogram 70">
              <a:extLst>
                <a:ext uri="{FF2B5EF4-FFF2-40B4-BE49-F238E27FC236}">
                  <a16:creationId xmlns:a16="http://schemas.microsoft.com/office/drawing/2014/main" id="{FCA37109-7511-419A-AC78-C33D8E4CDBBE}"/>
                </a:ext>
              </a:extLst>
            </p:cNvPr>
            <p:cNvSpPr/>
            <p:nvPr userDrawn="1"/>
          </p:nvSpPr>
          <p:spPr>
            <a:xfrm rot="5400000">
              <a:off x="10285346" y="469851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Parallelogram 71">
              <a:extLst>
                <a:ext uri="{FF2B5EF4-FFF2-40B4-BE49-F238E27FC236}">
                  <a16:creationId xmlns:a16="http://schemas.microsoft.com/office/drawing/2014/main" id="{9D10A2ED-C239-4014-AD50-5ED16F42114E}"/>
                </a:ext>
              </a:extLst>
            </p:cNvPr>
            <p:cNvSpPr/>
            <p:nvPr userDrawn="1"/>
          </p:nvSpPr>
          <p:spPr>
            <a:xfrm rot="5400000">
              <a:off x="10367209" y="4652190"/>
              <a:ext cx="151491" cy="71999"/>
            </a:xfrm>
            <a:prstGeom prst="parallelogram">
              <a:avLst>
                <a:gd name="adj" fmla="val 7039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3" name="Delvis cirkel 72">
            <a:extLst>
              <a:ext uri="{FF2B5EF4-FFF2-40B4-BE49-F238E27FC236}">
                <a16:creationId xmlns:a16="http://schemas.microsoft.com/office/drawing/2014/main" id="{3B8C5E55-F1AC-4624-999D-8C4B17EC621B}"/>
              </a:ext>
            </a:extLst>
          </p:cNvPr>
          <p:cNvSpPr>
            <a:spLocks noChangeAspect="1"/>
          </p:cNvSpPr>
          <p:nvPr userDrawn="1"/>
        </p:nvSpPr>
        <p:spPr>
          <a:xfrm>
            <a:off x="8684118" y="4675215"/>
            <a:ext cx="2964634" cy="818963"/>
          </a:xfrm>
          <a:prstGeom prst="pie">
            <a:avLst>
              <a:gd name="adj1" fmla="val 592718"/>
              <a:gd name="adj2" fmla="val 1939236"/>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42" name="Gruppe 41">
            <a:extLst>
              <a:ext uri="{FF2B5EF4-FFF2-40B4-BE49-F238E27FC236}">
                <a16:creationId xmlns:a16="http://schemas.microsoft.com/office/drawing/2014/main" id="{1843FFFA-85CB-4C97-9043-471F2305EAFB}"/>
              </a:ext>
            </a:extLst>
          </p:cNvPr>
          <p:cNvGrpSpPr>
            <a:grpSpLocks noChangeAspect="1"/>
          </p:cNvGrpSpPr>
          <p:nvPr userDrawn="1"/>
        </p:nvGrpSpPr>
        <p:grpSpPr>
          <a:xfrm>
            <a:off x="3802882" y="1668692"/>
            <a:ext cx="1976271" cy="1224000"/>
            <a:chOff x="3499072" y="1895117"/>
            <a:chExt cx="1750789" cy="1084349"/>
          </a:xfrm>
        </p:grpSpPr>
        <p:sp>
          <p:nvSpPr>
            <p:cNvPr id="43" name="Ellipse 42">
              <a:extLst>
                <a:ext uri="{FF2B5EF4-FFF2-40B4-BE49-F238E27FC236}">
                  <a16:creationId xmlns:a16="http://schemas.microsoft.com/office/drawing/2014/main" id="{A0161158-DE8F-49F1-9D2E-49C1806F4A3A}"/>
                </a:ext>
              </a:extLst>
            </p:cNvPr>
            <p:cNvSpPr/>
            <p:nvPr/>
          </p:nvSpPr>
          <p:spPr>
            <a:xfrm>
              <a:off x="3506786" y="2550841"/>
              <a:ext cx="1743075" cy="428625"/>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Rektangel 43">
              <a:extLst>
                <a:ext uri="{FF2B5EF4-FFF2-40B4-BE49-F238E27FC236}">
                  <a16:creationId xmlns:a16="http://schemas.microsoft.com/office/drawing/2014/main" id="{F9FE7780-2005-4DF3-9E83-3F2B82FBDC9A}"/>
                </a:ext>
              </a:extLst>
            </p:cNvPr>
            <p:cNvSpPr/>
            <p:nvPr/>
          </p:nvSpPr>
          <p:spPr>
            <a:xfrm>
              <a:off x="3506786" y="2550841"/>
              <a:ext cx="1743074" cy="2183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Ellipse 44">
              <a:extLst>
                <a:ext uri="{FF2B5EF4-FFF2-40B4-BE49-F238E27FC236}">
                  <a16:creationId xmlns:a16="http://schemas.microsoft.com/office/drawing/2014/main" id="{16EA7011-2C67-4848-B2E0-93FB6961EFB4}"/>
                </a:ext>
              </a:extLst>
            </p:cNvPr>
            <p:cNvSpPr/>
            <p:nvPr/>
          </p:nvSpPr>
          <p:spPr>
            <a:xfrm>
              <a:off x="3506786" y="2340605"/>
              <a:ext cx="1743075" cy="428625"/>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 name="Rektangel 45">
              <a:extLst>
                <a:ext uri="{FF2B5EF4-FFF2-40B4-BE49-F238E27FC236}">
                  <a16:creationId xmlns:a16="http://schemas.microsoft.com/office/drawing/2014/main" id="{2A1DBFD8-F463-4E02-A9FE-326D6DE636A0}"/>
                </a:ext>
              </a:extLst>
            </p:cNvPr>
            <p:cNvSpPr/>
            <p:nvPr/>
          </p:nvSpPr>
          <p:spPr>
            <a:xfrm>
              <a:off x="4378849" y="1938338"/>
              <a:ext cx="18000" cy="6325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7" name="Delvis cirkel 46">
              <a:extLst>
                <a:ext uri="{FF2B5EF4-FFF2-40B4-BE49-F238E27FC236}">
                  <a16:creationId xmlns:a16="http://schemas.microsoft.com/office/drawing/2014/main" id="{8702EFE5-2212-4373-97F4-647AF63FD7CF}"/>
                </a:ext>
              </a:extLst>
            </p:cNvPr>
            <p:cNvSpPr/>
            <p:nvPr/>
          </p:nvSpPr>
          <p:spPr>
            <a:xfrm>
              <a:off x="3499072" y="2347690"/>
              <a:ext cx="1743076" cy="428625"/>
            </a:xfrm>
            <a:prstGeom prst="pie">
              <a:avLst>
                <a:gd name="adj1" fmla="val 395265"/>
                <a:gd name="adj2" fmla="val 2113435"/>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48" name="Bølge 47">
              <a:extLst>
                <a:ext uri="{FF2B5EF4-FFF2-40B4-BE49-F238E27FC236}">
                  <a16:creationId xmlns:a16="http://schemas.microsoft.com/office/drawing/2014/main" id="{FA7A01CC-1063-4610-8D56-EAD07EA7E062}"/>
                </a:ext>
              </a:extLst>
            </p:cNvPr>
            <p:cNvSpPr/>
            <p:nvPr/>
          </p:nvSpPr>
          <p:spPr>
            <a:xfrm>
              <a:off x="4396849" y="1937545"/>
              <a:ext cx="302151" cy="272256"/>
            </a:xfrm>
            <a:prstGeom prst="wave">
              <a:avLst>
                <a:gd name="adj1" fmla="val 5503"/>
                <a:gd name="adj2"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 name="Ellipse 48">
              <a:extLst>
                <a:ext uri="{FF2B5EF4-FFF2-40B4-BE49-F238E27FC236}">
                  <a16:creationId xmlns:a16="http://schemas.microsoft.com/office/drawing/2014/main" id="{1B207C00-C058-4194-AE36-4C026B641127}"/>
                </a:ext>
              </a:extLst>
            </p:cNvPr>
            <p:cNvSpPr>
              <a:spLocks noChangeAspect="1"/>
            </p:cNvSpPr>
            <p:nvPr/>
          </p:nvSpPr>
          <p:spPr>
            <a:xfrm>
              <a:off x="4351849" y="1895117"/>
              <a:ext cx="72000" cy="7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74" name="Rektangel 73">
            <a:extLst>
              <a:ext uri="{FF2B5EF4-FFF2-40B4-BE49-F238E27FC236}">
                <a16:creationId xmlns:a16="http://schemas.microsoft.com/office/drawing/2014/main" id="{0A3DDEDC-7AC8-4995-9C89-AF14071F0B0E}"/>
              </a:ext>
            </a:extLst>
          </p:cNvPr>
          <p:cNvSpPr/>
          <p:nvPr userDrawn="1"/>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5" name="Ligebenet trekant 74">
            <a:extLst>
              <a:ext uri="{FF2B5EF4-FFF2-40B4-BE49-F238E27FC236}">
                <a16:creationId xmlns:a16="http://schemas.microsoft.com/office/drawing/2014/main" id="{1E7F9902-96BD-4109-A383-93C0021853AC}"/>
              </a:ext>
            </a:extLst>
          </p:cNvPr>
          <p:cNvSpPr/>
          <p:nvPr userDrawn="1"/>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Pladsholder til tekst 2">
            <a:extLst>
              <a:ext uri="{FF2B5EF4-FFF2-40B4-BE49-F238E27FC236}">
                <a16:creationId xmlns:a16="http://schemas.microsoft.com/office/drawing/2014/main" id="{874054DA-6037-4BE2-B2B5-218E61E2BF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2942285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ces -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 name="Rektangel 6">
            <a:extLst>
              <a:ext uri="{FF2B5EF4-FFF2-40B4-BE49-F238E27FC236}">
                <a16:creationId xmlns:a16="http://schemas.microsoft.com/office/drawing/2014/main" id="{16F04D43-F3B9-4272-8237-8102477F6CA0}"/>
              </a:ext>
            </a:extLst>
          </p:cNvPr>
          <p:cNvSpPr/>
          <p:nvPr/>
        </p:nvSpPr>
        <p:spPr>
          <a:xfrm>
            <a:off x="731838" y="1798498"/>
            <a:ext cx="2835467"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9" name="Ligebenet trekant 8">
            <a:extLst>
              <a:ext uri="{FF2B5EF4-FFF2-40B4-BE49-F238E27FC236}">
                <a16:creationId xmlns:a16="http://schemas.microsoft.com/office/drawing/2014/main" id="{10DBBEDE-6C73-48DA-B529-46B704B198FF}"/>
              </a:ext>
            </a:extLst>
          </p:cNvPr>
          <p:cNvSpPr/>
          <p:nvPr/>
        </p:nvSpPr>
        <p:spPr>
          <a:xfrm flipV="1">
            <a:off x="858716" y="5846263"/>
            <a:ext cx="2708588" cy="134917"/>
          </a:xfrm>
          <a:prstGeom prst="triangle">
            <a:avLst>
              <a:gd name="adj" fmla="val 10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0" name="Gruppe 9">
            <a:extLst>
              <a:ext uri="{FF2B5EF4-FFF2-40B4-BE49-F238E27FC236}">
                <a16:creationId xmlns:a16="http://schemas.microsoft.com/office/drawing/2014/main" id="{DF97EFDD-256A-492D-A344-3559A1D53BF7}"/>
              </a:ext>
            </a:extLst>
          </p:cNvPr>
          <p:cNvGrpSpPr>
            <a:grpSpLocks noChangeAspect="1"/>
          </p:cNvGrpSpPr>
          <p:nvPr userDrawn="1"/>
        </p:nvGrpSpPr>
        <p:grpSpPr>
          <a:xfrm>
            <a:off x="4266252" y="1683336"/>
            <a:ext cx="7192219" cy="4284000"/>
            <a:chOff x="3990198" y="1516017"/>
            <a:chExt cx="7471106" cy="4450117"/>
          </a:xfrm>
        </p:grpSpPr>
        <p:grpSp>
          <p:nvGrpSpPr>
            <p:cNvPr id="11" name="Gruppe 10">
              <a:extLst>
                <a:ext uri="{FF2B5EF4-FFF2-40B4-BE49-F238E27FC236}">
                  <a16:creationId xmlns:a16="http://schemas.microsoft.com/office/drawing/2014/main" id="{E51787F0-0216-4DB6-ACB8-116CBE47435B}"/>
                </a:ext>
              </a:extLst>
            </p:cNvPr>
            <p:cNvGrpSpPr>
              <a:grpSpLocks noChangeAspect="1"/>
            </p:cNvGrpSpPr>
            <p:nvPr/>
          </p:nvGrpSpPr>
          <p:grpSpPr>
            <a:xfrm>
              <a:off x="3990198" y="2183284"/>
              <a:ext cx="7471106" cy="3782850"/>
              <a:chOff x="4492716" y="3334701"/>
              <a:chExt cx="5145595" cy="2605373"/>
            </a:xfrm>
          </p:grpSpPr>
          <p:sp>
            <p:nvSpPr>
              <p:cNvPr id="16" name="Parallelogram 15">
                <a:extLst>
                  <a:ext uri="{FF2B5EF4-FFF2-40B4-BE49-F238E27FC236}">
                    <a16:creationId xmlns:a16="http://schemas.microsoft.com/office/drawing/2014/main" id="{86C095BB-2D1A-4131-A91D-F3223E4302A5}"/>
                  </a:ext>
                </a:extLst>
              </p:cNvPr>
              <p:cNvSpPr/>
              <p:nvPr/>
            </p:nvSpPr>
            <p:spPr>
              <a:xfrm rot="5400000" flipV="1">
                <a:off x="7251884" y="3195686"/>
                <a:ext cx="1878615" cy="2894238"/>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 name="Gruppe 16">
                <a:extLst>
                  <a:ext uri="{FF2B5EF4-FFF2-40B4-BE49-F238E27FC236}">
                    <a16:creationId xmlns:a16="http://schemas.microsoft.com/office/drawing/2014/main" id="{9C716927-5CAC-49A3-8E44-699BC79B3396}"/>
                  </a:ext>
                </a:extLst>
              </p:cNvPr>
              <p:cNvGrpSpPr/>
              <p:nvPr/>
            </p:nvGrpSpPr>
            <p:grpSpPr>
              <a:xfrm>
                <a:off x="7380466" y="3334701"/>
                <a:ext cx="2257844" cy="1253419"/>
                <a:chOff x="5867465" y="3140257"/>
                <a:chExt cx="2257844" cy="1253419"/>
              </a:xfrm>
            </p:grpSpPr>
            <p:sp>
              <p:nvSpPr>
                <p:cNvPr id="39" name="Rektangel 38">
                  <a:extLst>
                    <a:ext uri="{FF2B5EF4-FFF2-40B4-BE49-F238E27FC236}">
                      <a16:creationId xmlns:a16="http://schemas.microsoft.com/office/drawing/2014/main" id="{36AE33A6-655B-4B89-95FA-EAFCDE0CD833}"/>
                    </a:ext>
                  </a:extLst>
                </p:cNvPr>
                <p:cNvSpPr/>
                <p:nvPr/>
              </p:nvSpPr>
              <p:spPr>
                <a:xfrm>
                  <a:off x="6210299" y="3420500"/>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 name="Parallelogram 39">
                  <a:extLst>
                    <a:ext uri="{FF2B5EF4-FFF2-40B4-BE49-F238E27FC236}">
                      <a16:creationId xmlns:a16="http://schemas.microsoft.com/office/drawing/2014/main" id="{C6375358-FEB5-4264-BD9C-51110EB689FD}"/>
                    </a:ext>
                  </a:extLst>
                </p:cNvPr>
                <p:cNvSpPr/>
                <p:nvPr/>
              </p:nvSpPr>
              <p:spPr>
                <a:xfrm rot="16200000" flipH="1" flipV="1">
                  <a:off x="724461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 name="Parallelogram 40">
                  <a:extLst>
                    <a:ext uri="{FF2B5EF4-FFF2-40B4-BE49-F238E27FC236}">
                      <a16:creationId xmlns:a16="http://schemas.microsoft.com/office/drawing/2014/main" id="{2691FE01-8237-49F6-8796-02AC054E4459}"/>
                    </a:ext>
                  </a:extLst>
                </p:cNvPr>
                <p:cNvSpPr/>
                <p:nvPr/>
              </p:nvSpPr>
              <p:spPr>
                <a:xfrm rot="5400000" flipV="1">
                  <a:off x="6116345" y="2894621"/>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 name="Parallelogram 41">
                  <a:extLst>
                    <a:ext uri="{FF2B5EF4-FFF2-40B4-BE49-F238E27FC236}">
                      <a16:creationId xmlns:a16="http://schemas.microsoft.com/office/drawing/2014/main" id="{85119C47-157F-4EE0-AF71-205446C00CAB}"/>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3" name="Parallelogram 42">
                  <a:extLst>
                    <a:ext uri="{FF2B5EF4-FFF2-40B4-BE49-F238E27FC236}">
                      <a16:creationId xmlns:a16="http://schemas.microsoft.com/office/drawing/2014/main" id="{550D8EF9-9842-4D2A-A303-82B16F3EA960}"/>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 name="Parallelogram 43">
                  <a:extLst>
                    <a:ext uri="{FF2B5EF4-FFF2-40B4-BE49-F238E27FC236}">
                      <a16:creationId xmlns:a16="http://schemas.microsoft.com/office/drawing/2014/main" id="{454AEDEE-6131-4C45-BFD3-071C7F7AB543}"/>
                    </a:ext>
                  </a:extLst>
                </p:cNvPr>
                <p:cNvSpPr/>
                <p:nvPr/>
              </p:nvSpPr>
              <p:spPr>
                <a:xfrm rot="16200000">
                  <a:off x="6113101"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 name="Parallelogram 44">
                  <a:extLst>
                    <a:ext uri="{FF2B5EF4-FFF2-40B4-BE49-F238E27FC236}">
                      <a16:creationId xmlns:a16="http://schemas.microsoft.com/office/drawing/2014/main" id="{815C821E-32C1-407F-A637-E994B373CA04}"/>
                    </a:ext>
                  </a:extLst>
                </p:cNvPr>
                <p:cNvSpPr/>
                <p:nvPr/>
              </p:nvSpPr>
              <p:spPr>
                <a:xfrm rot="5400000" flipV="1">
                  <a:off x="7241912" y="3260711"/>
                  <a:ext cx="635058" cy="1131737"/>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 name="Parallelogram 17">
                <a:extLst>
                  <a:ext uri="{FF2B5EF4-FFF2-40B4-BE49-F238E27FC236}">
                    <a16:creationId xmlns:a16="http://schemas.microsoft.com/office/drawing/2014/main" id="{117C1068-6BF3-4C01-A56C-7A7D7A41FA36}"/>
                  </a:ext>
                </a:extLst>
              </p:cNvPr>
              <p:cNvSpPr/>
              <p:nvPr/>
            </p:nvSpPr>
            <p:spPr>
              <a:xfrm rot="1067907">
                <a:off x="7096348" y="4114698"/>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9" name="Gruppe 18">
                <a:extLst>
                  <a:ext uri="{FF2B5EF4-FFF2-40B4-BE49-F238E27FC236}">
                    <a16:creationId xmlns:a16="http://schemas.microsoft.com/office/drawing/2014/main" id="{40102214-B33B-4563-B54A-54579DBC34B0}"/>
                  </a:ext>
                </a:extLst>
              </p:cNvPr>
              <p:cNvGrpSpPr/>
              <p:nvPr/>
            </p:nvGrpSpPr>
            <p:grpSpPr>
              <a:xfrm>
                <a:off x="5939074" y="4008841"/>
                <a:ext cx="2254600" cy="1256663"/>
                <a:chOff x="5870709" y="3137013"/>
                <a:chExt cx="2254600" cy="1256663"/>
              </a:xfrm>
            </p:grpSpPr>
            <p:sp>
              <p:nvSpPr>
                <p:cNvPr id="32" name="Rektangel 31">
                  <a:extLst>
                    <a:ext uri="{FF2B5EF4-FFF2-40B4-BE49-F238E27FC236}">
                      <a16:creationId xmlns:a16="http://schemas.microsoft.com/office/drawing/2014/main" id="{BF5C0EA3-7124-4257-B290-11FD2C40ECD8}"/>
                    </a:ext>
                  </a:extLst>
                </p:cNvPr>
                <p:cNvSpPr/>
                <p:nvPr/>
              </p:nvSpPr>
              <p:spPr>
                <a:xfrm>
                  <a:off x="6207055" y="3414012"/>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 name="Parallelogram 32">
                  <a:extLst>
                    <a:ext uri="{FF2B5EF4-FFF2-40B4-BE49-F238E27FC236}">
                      <a16:creationId xmlns:a16="http://schemas.microsoft.com/office/drawing/2014/main" id="{9306F96C-3E52-4B3F-830E-388AB3E2CAA0}"/>
                    </a:ext>
                  </a:extLst>
                </p:cNvPr>
                <p:cNvSpPr/>
                <p:nvPr/>
              </p:nvSpPr>
              <p:spPr>
                <a:xfrm rot="16200000" flipH="1" flipV="1">
                  <a:off x="7242452" y="289760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 name="Parallelogram 33">
                  <a:extLst>
                    <a:ext uri="{FF2B5EF4-FFF2-40B4-BE49-F238E27FC236}">
                      <a16:creationId xmlns:a16="http://schemas.microsoft.com/office/drawing/2014/main" id="{B10EF3BC-BEEA-4D72-9BEC-489A5B398A13}"/>
                    </a:ext>
                  </a:extLst>
                </p:cNvPr>
                <p:cNvSpPr/>
                <p:nvPr/>
              </p:nvSpPr>
              <p:spPr>
                <a:xfrm rot="5400000" flipV="1">
                  <a:off x="6116345" y="2891377"/>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 name="Parallelogram 34">
                  <a:extLst>
                    <a:ext uri="{FF2B5EF4-FFF2-40B4-BE49-F238E27FC236}">
                      <a16:creationId xmlns:a16="http://schemas.microsoft.com/office/drawing/2014/main" id="{9A341374-7988-43A3-A230-ED6DCDBA86D4}"/>
                    </a:ext>
                  </a:extLst>
                </p:cNvPr>
                <p:cNvSpPr/>
                <p:nvPr/>
              </p:nvSpPr>
              <p:spPr>
                <a:xfrm rot="16200000">
                  <a:off x="6119589"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6" name="Parallelogram 35">
                  <a:extLst>
                    <a:ext uri="{FF2B5EF4-FFF2-40B4-BE49-F238E27FC236}">
                      <a16:creationId xmlns:a16="http://schemas.microsoft.com/office/drawing/2014/main" id="{AA25B443-3BC6-44C5-8E8F-00C0F20B13E2}"/>
                    </a:ext>
                  </a:extLst>
                </p:cNvPr>
                <p:cNvSpPr/>
                <p:nvPr/>
              </p:nvSpPr>
              <p:spPr>
                <a:xfrm rot="5400000" flipV="1">
                  <a:off x="7244615" y="3512982"/>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Parallelogram 36">
                  <a:extLst>
                    <a:ext uri="{FF2B5EF4-FFF2-40B4-BE49-F238E27FC236}">
                      <a16:creationId xmlns:a16="http://schemas.microsoft.com/office/drawing/2014/main" id="{857606BA-1844-413F-9D17-077A753FF375}"/>
                    </a:ext>
                  </a:extLst>
                </p:cNvPr>
                <p:cNvSpPr/>
                <p:nvPr/>
              </p:nvSpPr>
              <p:spPr>
                <a:xfrm rot="16200000">
                  <a:off x="6119589" y="3263414"/>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 name="Parallelogram 37">
                  <a:extLst>
                    <a:ext uri="{FF2B5EF4-FFF2-40B4-BE49-F238E27FC236}">
                      <a16:creationId xmlns:a16="http://schemas.microsoft.com/office/drawing/2014/main" id="{F7B2353B-3636-44A6-B44F-ACF8229C18C6}"/>
                    </a:ext>
                  </a:extLst>
                </p:cNvPr>
                <p:cNvSpPr/>
                <p:nvPr/>
              </p:nvSpPr>
              <p:spPr>
                <a:xfrm rot="5400000" flipV="1">
                  <a:off x="7242049" y="3258569"/>
                  <a:ext cx="635058" cy="1131462"/>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0" name="Parallelogram 19">
                <a:extLst>
                  <a:ext uri="{FF2B5EF4-FFF2-40B4-BE49-F238E27FC236}">
                    <a16:creationId xmlns:a16="http://schemas.microsoft.com/office/drawing/2014/main" id="{9FBE41A7-9022-4F8D-A8BB-7889908F6620}"/>
                  </a:ext>
                </a:extLst>
              </p:cNvPr>
              <p:cNvSpPr/>
              <p:nvPr/>
            </p:nvSpPr>
            <p:spPr>
              <a:xfrm rot="1067907">
                <a:off x="5651712" y="4790684"/>
                <a:ext cx="1385098" cy="406658"/>
              </a:xfrm>
              <a:prstGeom prst="parallelogram">
                <a:avLst>
                  <a:gd name="adj" fmla="val 511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Parallelogram 20">
                <a:extLst>
                  <a:ext uri="{FF2B5EF4-FFF2-40B4-BE49-F238E27FC236}">
                    <a16:creationId xmlns:a16="http://schemas.microsoft.com/office/drawing/2014/main" id="{1F017EAA-2E3B-4AC1-BA3E-4AE8B5895F35}"/>
                  </a:ext>
                </a:extLst>
              </p:cNvPr>
              <p:cNvSpPr/>
              <p:nvPr/>
            </p:nvSpPr>
            <p:spPr>
              <a:xfrm rot="1067907">
                <a:off x="5642152" y="450747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2" name="Gruppe 21">
                <a:extLst>
                  <a:ext uri="{FF2B5EF4-FFF2-40B4-BE49-F238E27FC236}">
                    <a16:creationId xmlns:a16="http://schemas.microsoft.com/office/drawing/2014/main" id="{76B82BAD-1559-4645-9B37-A3148B803EAF}"/>
                  </a:ext>
                </a:extLst>
              </p:cNvPr>
              <p:cNvGrpSpPr>
                <a:grpSpLocks noChangeAspect="1"/>
              </p:cNvGrpSpPr>
              <p:nvPr/>
            </p:nvGrpSpPr>
            <p:grpSpPr>
              <a:xfrm>
                <a:off x="4492716" y="4689641"/>
                <a:ext cx="2251356" cy="1250433"/>
                <a:chOff x="5888242" y="4060866"/>
                <a:chExt cx="2251356" cy="1250433"/>
              </a:xfrm>
            </p:grpSpPr>
            <p:sp>
              <p:nvSpPr>
                <p:cNvPr id="25" name="Rektangel 24">
                  <a:extLst>
                    <a:ext uri="{FF2B5EF4-FFF2-40B4-BE49-F238E27FC236}">
                      <a16:creationId xmlns:a16="http://schemas.microsoft.com/office/drawing/2014/main" id="{EB3A27D6-8D66-4D36-B646-5A54A88BF75B}"/>
                    </a:ext>
                  </a:extLst>
                </p:cNvPr>
                <p:cNvSpPr/>
                <p:nvPr/>
              </p:nvSpPr>
              <p:spPr>
                <a:xfrm>
                  <a:off x="6224588" y="4338123"/>
                  <a:ext cx="1624012" cy="6767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 name="Parallelogram 25">
                  <a:extLst>
                    <a:ext uri="{FF2B5EF4-FFF2-40B4-BE49-F238E27FC236}">
                      <a16:creationId xmlns:a16="http://schemas.microsoft.com/office/drawing/2014/main" id="{91C5F5C8-CE25-4F44-A406-B0D36D74AFB2}"/>
                    </a:ext>
                  </a:extLst>
                </p:cNvPr>
                <p:cNvSpPr/>
                <p:nvPr/>
              </p:nvSpPr>
              <p:spPr>
                <a:xfrm rot="16200000" flipH="1" flipV="1">
                  <a:off x="7258904" y="3815230"/>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 name="Parallelogram 26">
                  <a:extLst>
                    <a:ext uri="{FF2B5EF4-FFF2-40B4-BE49-F238E27FC236}">
                      <a16:creationId xmlns:a16="http://schemas.microsoft.com/office/drawing/2014/main" id="{EE806253-C0B9-473D-B19D-7611D62D3729}"/>
                    </a:ext>
                  </a:extLst>
                </p:cNvPr>
                <p:cNvSpPr/>
                <p:nvPr/>
              </p:nvSpPr>
              <p:spPr>
                <a:xfrm rot="5400000" flipV="1">
                  <a:off x="6133878" y="3815488"/>
                  <a:ext cx="635058" cy="1126330"/>
                </a:xfrm>
                <a:prstGeom prst="parallelogram">
                  <a:avLst>
                    <a:gd name="adj" fmla="val 5644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8" name="Parallelogram 27">
                  <a:extLst>
                    <a:ext uri="{FF2B5EF4-FFF2-40B4-BE49-F238E27FC236}">
                      <a16:creationId xmlns:a16="http://schemas.microsoft.com/office/drawing/2014/main" id="{851BD3F4-6DAD-4180-9281-812D2C513905}"/>
                    </a:ext>
                  </a:extLst>
                </p:cNvPr>
                <p:cNvSpPr/>
                <p:nvPr/>
              </p:nvSpPr>
              <p:spPr>
                <a:xfrm rot="16200000">
                  <a:off x="6133878"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 name="Parallelogram 28">
                  <a:extLst>
                    <a:ext uri="{FF2B5EF4-FFF2-40B4-BE49-F238E27FC236}">
                      <a16:creationId xmlns:a16="http://schemas.microsoft.com/office/drawing/2014/main" id="{BCA2B517-C08E-47F6-8467-A6C576D57F1D}"/>
                    </a:ext>
                  </a:extLst>
                </p:cNvPr>
                <p:cNvSpPr/>
                <p:nvPr/>
              </p:nvSpPr>
              <p:spPr>
                <a:xfrm rot="5400000" flipV="1">
                  <a:off x="7258904" y="4430605"/>
                  <a:ext cx="635058" cy="1126330"/>
                </a:xfrm>
                <a:prstGeom prst="parallelogram">
                  <a:avLst>
                    <a:gd name="adj" fmla="val 5644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0" name="Parallelogram 29">
                  <a:extLst>
                    <a:ext uri="{FF2B5EF4-FFF2-40B4-BE49-F238E27FC236}">
                      <a16:creationId xmlns:a16="http://schemas.microsoft.com/office/drawing/2014/main" id="{D1E060C8-997B-48C3-ABFE-DF3189153CCA}"/>
                    </a:ext>
                  </a:extLst>
                </p:cNvPr>
                <p:cNvSpPr/>
                <p:nvPr/>
              </p:nvSpPr>
              <p:spPr>
                <a:xfrm rot="16200000">
                  <a:off x="6133878"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1" name="Parallelogram 30">
                  <a:extLst>
                    <a:ext uri="{FF2B5EF4-FFF2-40B4-BE49-F238E27FC236}">
                      <a16:creationId xmlns:a16="http://schemas.microsoft.com/office/drawing/2014/main" id="{23E2FC97-A4E0-437A-86C9-1EE4CD64C2D4}"/>
                    </a:ext>
                  </a:extLst>
                </p:cNvPr>
                <p:cNvSpPr/>
                <p:nvPr/>
              </p:nvSpPr>
              <p:spPr>
                <a:xfrm rot="5400000" flipV="1">
                  <a:off x="7258904" y="4181037"/>
                  <a:ext cx="635058" cy="1126330"/>
                </a:xfrm>
                <a:prstGeom prst="parallelogram">
                  <a:avLst>
                    <a:gd name="adj" fmla="val 5644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3" name="Parallelogram 22">
                <a:extLst>
                  <a:ext uri="{FF2B5EF4-FFF2-40B4-BE49-F238E27FC236}">
                    <a16:creationId xmlns:a16="http://schemas.microsoft.com/office/drawing/2014/main" id="{10C5F8FB-204F-4AA6-A3A6-8171232020CC}"/>
                  </a:ext>
                </a:extLst>
              </p:cNvPr>
              <p:cNvSpPr/>
              <p:nvPr/>
            </p:nvSpPr>
            <p:spPr>
              <a:xfrm rot="1067907">
                <a:off x="7089560" y="3832642"/>
                <a:ext cx="1397613" cy="406658"/>
              </a:xfrm>
              <a:prstGeom prst="parallelogram">
                <a:avLst>
                  <a:gd name="adj" fmla="val 5110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Ligebenet trekant 23">
                <a:extLst>
                  <a:ext uri="{FF2B5EF4-FFF2-40B4-BE49-F238E27FC236}">
                    <a16:creationId xmlns:a16="http://schemas.microsoft.com/office/drawing/2014/main" id="{7308D29B-C1FD-46B7-8C42-D81CD503FF9D}"/>
                  </a:ext>
                </a:extLst>
              </p:cNvPr>
              <p:cNvSpPr/>
              <p:nvPr/>
            </p:nvSpPr>
            <p:spPr>
              <a:xfrm rot="20580000">
                <a:off x="8542487" y="3483571"/>
                <a:ext cx="912731" cy="452829"/>
              </a:xfrm>
              <a:prstGeom prst="triangle">
                <a:avLst>
                  <a:gd name="adj" fmla="val 967"/>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13" name="Rektangel 12">
              <a:extLst>
                <a:ext uri="{FF2B5EF4-FFF2-40B4-BE49-F238E27FC236}">
                  <a16:creationId xmlns:a16="http://schemas.microsoft.com/office/drawing/2014/main" id="{34005773-0874-4920-90CC-11A523538F11}"/>
                </a:ext>
              </a:extLst>
            </p:cNvPr>
            <p:cNvSpPr/>
            <p:nvPr/>
          </p:nvSpPr>
          <p:spPr>
            <a:xfrm>
              <a:off x="9808568" y="1585892"/>
              <a:ext cx="29100" cy="102269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Bølge 13">
              <a:extLst>
                <a:ext uri="{FF2B5EF4-FFF2-40B4-BE49-F238E27FC236}">
                  <a16:creationId xmlns:a16="http://schemas.microsoft.com/office/drawing/2014/main" id="{3D085299-3950-4433-BD09-5050FE741403}"/>
                </a:ext>
              </a:extLst>
            </p:cNvPr>
            <p:cNvSpPr/>
            <p:nvPr/>
          </p:nvSpPr>
          <p:spPr>
            <a:xfrm>
              <a:off x="9837669" y="1584610"/>
              <a:ext cx="488484" cy="440154"/>
            </a:xfrm>
            <a:prstGeom prst="wave">
              <a:avLst>
                <a:gd name="adj1" fmla="val 5503"/>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Ellipse 14">
              <a:extLst>
                <a:ext uri="{FF2B5EF4-FFF2-40B4-BE49-F238E27FC236}">
                  <a16:creationId xmlns:a16="http://schemas.microsoft.com/office/drawing/2014/main" id="{6452B657-8F2F-49DE-983A-2B919F463CE4}"/>
                </a:ext>
              </a:extLst>
            </p:cNvPr>
            <p:cNvSpPr>
              <a:spLocks noChangeAspect="1"/>
            </p:cNvSpPr>
            <p:nvPr/>
          </p:nvSpPr>
          <p:spPr>
            <a:xfrm>
              <a:off x="9764918" y="1516017"/>
              <a:ext cx="116402" cy="1164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AF9E833-3A38-4EBC-87C9-B3D0073E655C}"/>
              </a:ext>
            </a:extLst>
          </p:cNvPr>
          <p:cNvSpPr>
            <a:spLocks noGrp="1"/>
          </p:cNvSpPr>
          <p:nvPr>
            <p:ph type="body" sz="quarter" idx="10" hasCustomPrompt="1"/>
          </p:nvPr>
        </p:nvSpPr>
        <p:spPr>
          <a:xfrm>
            <a:off x="858716" y="1675076"/>
            <a:ext cx="2835275" cy="41830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None/>
              <a:defRPr lang="da-DK" sz="1800" smtClean="0">
                <a:solidFill>
                  <a:schemeClr val="lt1"/>
                </a:solidFill>
              </a:defRPr>
            </a:lvl1pPr>
            <a:lvl2pPr>
              <a:defRPr lang="da-DK" sz="1800" smtClean="0">
                <a:solidFill>
                  <a:schemeClr val="lt1"/>
                </a:solidFill>
              </a:defRPr>
            </a:lvl2pPr>
            <a:lvl3pPr>
              <a:defRPr lang="da-DK" sz="1800" smtClean="0">
                <a:solidFill>
                  <a:schemeClr val="lt1"/>
                </a:solidFill>
              </a:defRPr>
            </a:lvl3pPr>
            <a:lvl4pPr>
              <a:defRPr lang="da-DK" smtClean="0">
                <a:solidFill>
                  <a:schemeClr val="lt1"/>
                </a:solidFill>
              </a:defRPr>
            </a:lvl4pPr>
            <a:lvl5pPr>
              <a:defRPr lang="da-DK">
                <a:solidFill>
                  <a:schemeClr val="lt1"/>
                </a:solidFill>
              </a:defRPr>
            </a:lvl5pPr>
          </a:lstStyle>
          <a:p>
            <a:pPr algn="ct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consectetur</a:t>
            </a:r>
            <a:r>
              <a:rPr lang="da-DK" dirty="0"/>
              <a:t> </a:t>
            </a:r>
            <a:r>
              <a:rPr lang="da-DK" dirty="0" err="1"/>
              <a:t>adipiscing</a:t>
            </a:r>
            <a:r>
              <a:rPr lang="da-DK" dirty="0"/>
              <a:t> </a:t>
            </a:r>
            <a:r>
              <a:rPr lang="da-DK" dirty="0" err="1"/>
              <a:t>elit</a:t>
            </a:r>
            <a:r>
              <a:rPr lang="da-DK" dirty="0"/>
              <a:t>. Vivamus non eros </a:t>
            </a:r>
            <a:r>
              <a:rPr lang="da-DK" dirty="0" err="1"/>
              <a:t>quis</a:t>
            </a:r>
            <a:r>
              <a:rPr lang="da-DK" dirty="0"/>
              <a:t> </a:t>
            </a:r>
            <a:r>
              <a:rPr lang="da-DK" dirty="0" err="1"/>
              <a:t>urna</a:t>
            </a:r>
            <a:r>
              <a:rPr lang="da-DK" dirty="0"/>
              <a:t> </a:t>
            </a:r>
            <a:r>
              <a:rPr lang="da-DK" dirty="0" err="1"/>
              <a:t>mollis</a:t>
            </a:r>
            <a:r>
              <a:rPr lang="da-DK" dirty="0"/>
              <a:t> finibus. </a:t>
            </a:r>
            <a:r>
              <a:rPr lang="da-DK" dirty="0" err="1"/>
              <a:t>Nulla</a:t>
            </a:r>
            <a:r>
              <a:rPr lang="da-DK" dirty="0"/>
              <a:t> </a:t>
            </a:r>
            <a:r>
              <a:rPr lang="da-DK" dirty="0" err="1"/>
              <a:t>lacinia</a:t>
            </a:r>
            <a:r>
              <a:rPr lang="da-DK" dirty="0"/>
              <a:t> </a:t>
            </a:r>
            <a:r>
              <a:rPr lang="da-DK" dirty="0" err="1"/>
              <a:t>ligula</a:t>
            </a:r>
            <a:r>
              <a:rPr lang="da-DK" dirty="0"/>
              <a:t> ut </a:t>
            </a:r>
            <a:r>
              <a:rPr lang="da-DK" dirty="0" err="1"/>
              <a:t>eleifend</a:t>
            </a:r>
            <a:r>
              <a:rPr lang="da-DK" dirty="0"/>
              <a:t> </a:t>
            </a:r>
            <a:r>
              <a:rPr lang="da-DK" dirty="0" err="1"/>
              <a:t>vestibulum</a:t>
            </a:r>
            <a:r>
              <a:rPr lang="da-DK" dirty="0"/>
              <a:t>. </a:t>
            </a:r>
            <a:r>
              <a:rPr lang="da-DK" dirty="0" err="1"/>
              <a:t>Nullam</a:t>
            </a:r>
            <a:r>
              <a:rPr lang="da-DK" dirty="0"/>
              <a:t> </a:t>
            </a:r>
            <a:r>
              <a:rPr lang="da-DK" dirty="0" err="1"/>
              <a:t>semper</a:t>
            </a:r>
            <a:r>
              <a:rPr lang="da-DK" dirty="0"/>
              <a:t> </a:t>
            </a:r>
            <a:r>
              <a:rPr lang="da-DK" dirty="0" err="1"/>
              <a:t>mollis</a:t>
            </a:r>
            <a:r>
              <a:rPr lang="da-DK" dirty="0"/>
              <a:t> </a:t>
            </a:r>
            <a:r>
              <a:rPr lang="da-DK" dirty="0" err="1"/>
              <a:t>dolor</a:t>
            </a:r>
            <a:r>
              <a:rPr lang="da-DK" dirty="0"/>
              <a:t> et </a:t>
            </a:r>
            <a:r>
              <a:rPr lang="da-DK" dirty="0" err="1"/>
              <a:t>fermentum</a:t>
            </a:r>
            <a:r>
              <a:rPr lang="da-DK" dirty="0"/>
              <a:t>. </a:t>
            </a:r>
            <a:endParaRPr lang="da-DK" sz="1200" b="1" dirty="0">
              <a:solidFill>
                <a:schemeClr val="bg2"/>
              </a:solidFill>
            </a:endParaRPr>
          </a:p>
        </p:txBody>
      </p:sp>
    </p:spTree>
    <p:extLst>
      <p:ext uri="{BB962C8B-B14F-4D97-AF65-F5344CB8AC3E}">
        <p14:creationId xmlns:p14="http://schemas.microsoft.com/office/powerpoint/2010/main" val="1797535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llede - fuld 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3888" y="1557337"/>
            <a:ext cx="10944223" cy="4535488"/>
          </a:xfrm>
          <a:prstGeom prst="rect">
            <a:avLst/>
          </a:prstGeom>
        </p:spPr>
        <p:txBody>
          <a:bodyPr anchor="ctr" anchorCtr="0"/>
          <a:lstStyle>
            <a:lvl1pPr algn="ctr">
              <a:defRPr sz="3200" b="1">
                <a:solidFill>
                  <a:schemeClr val="accent4"/>
                </a:solidFill>
              </a:defRPr>
            </a:lvl1pPr>
          </a:lstStyle>
          <a:p>
            <a:endParaRPr lang="da-DK" dirty="0"/>
          </a:p>
        </p:txBody>
      </p:sp>
    </p:spTree>
    <p:extLst>
      <p:ext uri="{BB962C8B-B14F-4D97-AF65-F5344CB8AC3E}">
        <p14:creationId xmlns:p14="http://schemas.microsoft.com/office/powerpoint/2010/main" val="3781451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E0502F-E17C-4323-9D6D-BD6DB10F16C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A8C1D30-5C8F-464F-AB5C-E06C0EB66760}"/>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B81616A7-A7CA-43CA-8120-1FBCFFED6C10}"/>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3379D92-48DC-4631-8358-E2F9FC6BE7CD}"/>
              </a:ext>
            </a:extLst>
          </p:cNvPr>
          <p:cNvSpPr>
            <a:spLocks noGrp="1"/>
          </p:cNvSpPr>
          <p:nvPr>
            <p:ph type="dt" sz="half" idx="10"/>
          </p:nvPr>
        </p:nvSpPr>
        <p:spPr/>
        <p:txBody>
          <a:bodyPr/>
          <a:lstStyle/>
          <a:p>
            <a:fld id="{FE9E665B-F97D-415C-88F5-486C1A9D5FEA}" type="datetime1">
              <a:rPr lang="da-DK" smtClean="0"/>
              <a:t>17-02-2026</a:t>
            </a:fld>
            <a:endParaRPr lang="da-DK"/>
          </a:p>
        </p:txBody>
      </p:sp>
      <p:sp>
        <p:nvSpPr>
          <p:cNvPr id="6" name="Pladsholder til sidefod 5">
            <a:extLst>
              <a:ext uri="{FF2B5EF4-FFF2-40B4-BE49-F238E27FC236}">
                <a16:creationId xmlns:a16="http://schemas.microsoft.com/office/drawing/2014/main" id="{0F76E51A-E8CA-46BB-92DE-CBE6E715660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2701E74-5FA9-4076-98F5-D2833EC89F10}"/>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21853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illede - halv sid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7" name="Pladsholder til tekst 6">
            <a:extLst>
              <a:ext uri="{FF2B5EF4-FFF2-40B4-BE49-F238E27FC236}">
                <a16:creationId xmlns:a16="http://schemas.microsoft.com/office/drawing/2014/main" id="{8EC12CBA-B651-4801-AEFB-4AC451959534}"/>
              </a:ext>
            </a:extLst>
          </p:cNvPr>
          <p:cNvSpPr>
            <a:spLocks noGrp="1"/>
          </p:cNvSpPr>
          <p:nvPr>
            <p:ph type="body" sz="quarter" idx="12" hasCustomPrompt="1"/>
          </p:nvPr>
        </p:nvSpPr>
        <p:spPr>
          <a:xfrm>
            <a:off x="858838" y="1663700"/>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29188444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llede - halv sid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268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billede 5">
            <a:extLst>
              <a:ext uri="{FF2B5EF4-FFF2-40B4-BE49-F238E27FC236}">
                <a16:creationId xmlns:a16="http://schemas.microsoft.com/office/drawing/2014/main" id="{63FF79C7-E844-410D-9F8B-CB11C5B9B8BD}"/>
              </a:ext>
            </a:extLst>
          </p:cNvPr>
          <p:cNvSpPr>
            <a:spLocks noGrp="1"/>
          </p:cNvSpPr>
          <p:nvPr>
            <p:ph type="pic" sz="quarter" idx="10"/>
          </p:nvPr>
        </p:nvSpPr>
        <p:spPr>
          <a:xfrm>
            <a:off x="6226631" y="1665288"/>
            <a:ext cx="5233531" cy="4315892"/>
          </a:xfrm>
          <a:prstGeom prst="rect">
            <a:avLst/>
          </a:prstGeom>
        </p:spPr>
        <p:txBody>
          <a:bodyPr anchor="ctr" anchorCtr="0"/>
          <a:lstStyle>
            <a:lvl1pPr algn="ctr">
              <a:defRPr sz="3200" b="1">
                <a:solidFill>
                  <a:schemeClr val="accent4"/>
                </a:solidFill>
              </a:defRPr>
            </a:lvl1pPr>
          </a:lstStyle>
          <a:p>
            <a:endParaRPr lang="da-DK" dirty="0"/>
          </a:p>
        </p:txBody>
      </p:sp>
      <p:sp>
        <p:nvSpPr>
          <p:cNvPr id="3" name="Pladsholder til tekst 2">
            <a:extLst>
              <a:ext uri="{FF2B5EF4-FFF2-40B4-BE49-F238E27FC236}">
                <a16:creationId xmlns:a16="http://schemas.microsoft.com/office/drawing/2014/main" id="{77AD16C4-74B4-4CC1-B9B5-CDD670FBB0C0}"/>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100000"/>
              </a:lnSpc>
              <a:spcBef>
                <a:spcPts val="0"/>
              </a:spcBef>
              <a:spcAft>
                <a:spcPts val="0"/>
              </a:spcAft>
              <a:buClrTx/>
              <a:buSzTx/>
              <a:buFontTx/>
              <a:buNone/>
              <a:tabLst/>
              <a:defRPr sz="180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dirty="0" err="1">
                <a:solidFill>
                  <a:schemeClr val="bg1"/>
                </a:solidFill>
              </a:rPr>
              <a:t>Lorem</a:t>
            </a:r>
            <a:r>
              <a:rPr lang="da-DK" dirty="0">
                <a:solidFill>
                  <a:schemeClr val="bg1"/>
                </a:solidFill>
              </a:rPr>
              <a:t> </a:t>
            </a:r>
            <a:r>
              <a:rPr lang="da-DK" dirty="0" err="1">
                <a:solidFill>
                  <a:schemeClr val="bg1"/>
                </a:solidFill>
              </a:rPr>
              <a:t>ipsum</a:t>
            </a:r>
            <a:r>
              <a:rPr lang="da-DK" dirty="0">
                <a:solidFill>
                  <a:schemeClr val="bg1"/>
                </a:solidFill>
              </a:rPr>
              <a:t> </a:t>
            </a:r>
            <a:r>
              <a:rPr lang="da-DK" dirty="0" err="1">
                <a:solidFill>
                  <a:schemeClr val="bg1"/>
                </a:solidFill>
              </a:rPr>
              <a:t>dolor</a:t>
            </a:r>
            <a:r>
              <a:rPr lang="da-DK" dirty="0">
                <a:solidFill>
                  <a:schemeClr val="bg1"/>
                </a:solidFill>
              </a:rPr>
              <a:t> sit </a:t>
            </a:r>
            <a:r>
              <a:rPr lang="da-DK" dirty="0" err="1">
                <a:solidFill>
                  <a:schemeClr val="bg1"/>
                </a:solidFill>
              </a:rPr>
              <a:t>amet</a:t>
            </a:r>
            <a:r>
              <a:rPr lang="da-DK" dirty="0">
                <a:solidFill>
                  <a:schemeClr val="bg1"/>
                </a:solidFill>
              </a:rPr>
              <a:t>, </a:t>
            </a:r>
            <a:r>
              <a:rPr lang="da-DK" dirty="0" err="1">
                <a:solidFill>
                  <a:schemeClr val="bg1"/>
                </a:solidFill>
              </a:rPr>
              <a:t>consectetur</a:t>
            </a:r>
            <a:r>
              <a:rPr lang="da-DK" dirty="0">
                <a:solidFill>
                  <a:schemeClr val="bg1"/>
                </a:solidFill>
              </a:rPr>
              <a:t> </a:t>
            </a:r>
            <a:r>
              <a:rPr lang="da-DK" dirty="0" err="1">
                <a:solidFill>
                  <a:schemeClr val="bg1"/>
                </a:solidFill>
              </a:rPr>
              <a:t>adipiscing</a:t>
            </a:r>
            <a:r>
              <a:rPr lang="da-DK" dirty="0">
                <a:solidFill>
                  <a:schemeClr val="bg1"/>
                </a:solidFill>
              </a:rPr>
              <a:t> </a:t>
            </a:r>
            <a:r>
              <a:rPr lang="da-DK" dirty="0" err="1">
                <a:solidFill>
                  <a:schemeClr val="bg1"/>
                </a:solidFill>
              </a:rPr>
              <a:t>elit</a:t>
            </a:r>
            <a:r>
              <a:rPr lang="da-DK" dirty="0">
                <a:solidFill>
                  <a:schemeClr val="bg1"/>
                </a:solidFill>
              </a:rPr>
              <a:t>. Vivamus non eros </a:t>
            </a:r>
            <a:r>
              <a:rPr lang="da-DK" dirty="0" err="1">
                <a:solidFill>
                  <a:schemeClr val="bg1"/>
                </a:solidFill>
              </a:rPr>
              <a:t>quis</a:t>
            </a:r>
            <a:r>
              <a:rPr lang="da-DK" dirty="0">
                <a:solidFill>
                  <a:schemeClr val="bg1"/>
                </a:solidFill>
              </a:rPr>
              <a:t> </a:t>
            </a:r>
            <a:r>
              <a:rPr lang="da-DK" dirty="0" err="1">
                <a:solidFill>
                  <a:schemeClr val="bg1"/>
                </a:solidFill>
              </a:rPr>
              <a:t>urna</a:t>
            </a:r>
            <a:r>
              <a:rPr lang="da-DK" dirty="0">
                <a:solidFill>
                  <a:schemeClr val="bg1"/>
                </a:solidFill>
              </a:rPr>
              <a:t> </a:t>
            </a:r>
            <a:r>
              <a:rPr lang="da-DK" dirty="0" err="1">
                <a:solidFill>
                  <a:schemeClr val="bg1"/>
                </a:solidFill>
              </a:rPr>
              <a:t>mollis</a:t>
            </a:r>
            <a:r>
              <a:rPr lang="da-DK" dirty="0">
                <a:solidFill>
                  <a:schemeClr val="bg1"/>
                </a:solidFill>
              </a:rPr>
              <a:t> finibus. </a:t>
            </a:r>
            <a:r>
              <a:rPr lang="da-DK" dirty="0" err="1">
                <a:solidFill>
                  <a:schemeClr val="bg1"/>
                </a:solidFill>
              </a:rPr>
              <a:t>Nulla</a:t>
            </a:r>
            <a:r>
              <a:rPr lang="da-DK" dirty="0">
                <a:solidFill>
                  <a:schemeClr val="bg1"/>
                </a:solidFill>
              </a:rPr>
              <a:t> </a:t>
            </a:r>
            <a:r>
              <a:rPr lang="da-DK" dirty="0" err="1">
                <a:solidFill>
                  <a:schemeClr val="bg1"/>
                </a:solidFill>
              </a:rPr>
              <a:t>lacinia</a:t>
            </a:r>
            <a:r>
              <a:rPr lang="da-DK" dirty="0">
                <a:solidFill>
                  <a:schemeClr val="bg1"/>
                </a:solidFill>
              </a:rPr>
              <a:t> </a:t>
            </a:r>
            <a:r>
              <a:rPr lang="da-DK" dirty="0" err="1">
                <a:solidFill>
                  <a:schemeClr val="bg1"/>
                </a:solidFill>
              </a:rPr>
              <a:t>ligula</a:t>
            </a:r>
            <a:r>
              <a:rPr lang="da-DK" dirty="0">
                <a:solidFill>
                  <a:schemeClr val="bg1"/>
                </a:solidFill>
              </a:rPr>
              <a:t> ut </a:t>
            </a:r>
            <a:r>
              <a:rPr lang="da-DK" dirty="0" err="1">
                <a:solidFill>
                  <a:schemeClr val="bg1"/>
                </a:solidFill>
              </a:rPr>
              <a:t>eleifend</a:t>
            </a:r>
            <a:r>
              <a:rPr lang="da-DK" dirty="0">
                <a:solidFill>
                  <a:schemeClr val="bg1"/>
                </a:solidFill>
              </a:rPr>
              <a:t> </a:t>
            </a:r>
            <a:r>
              <a:rPr lang="da-DK" dirty="0" err="1">
                <a:solidFill>
                  <a:schemeClr val="bg1"/>
                </a:solidFill>
              </a:rPr>
              <a:t>vestibulum</a:t>
            </a:r>
            <a:r>
              <a:rPr lang="da-DK" dirty="0">
                <a:solidFill>
                  <a:schemeClr val="bg1"/>
                </a:solidFill>
              </a:rPr>
              <a:t>. </a:t>
            </a:r>
            <a:r>
              <a:rPr lang="da-DK" dirty="0" err="1">
                <a:solidFill>
                  <a:schemeClr val="bg1"/>
                </a:solidFill>
              </a:rPr>
              <a:t>Nullam</a:t>
            </a:r>
            <a:r>
              <a:rPr lang="da-DK" dirty="0">
                <a:solidFill>
                  <a:schemeClr val="bg1"/>
                </a:solidFill>
              </a:rPr>
              <a:t> </a:t>
            </a:r>
            <a:r>
              <a:rPr lang="da-DK" dirty="0" err="1">
                <a:solidFill>
                  <a:schemeClr val="bg1"/>
                </a:solidFill>
              </a:rPr>
              <a:t>semper</a:t>
            </a:r>
            <a:r>
              <a:rPr lang="da-DK" dirty="0">
                <a:solidFill>
                  <a:schemeClr val="bg1"/>
                </a:solidFill>
              </a:rPr>
              <a:t> </a:t>
            </a:r>
            <a:r>
              <a:rPr lang="da-DK" dirty="0" err="1">
                <a:solidFill>
                  <a:schemeClr val="bg1"/>
                </a:solidFill>
              </a:rPr>
              <a:t>mollis</a:t>
            </a:r>
            <a:r>
              <a:rPr lang="da-DK" dirty="0">
                <a:solidFill>
                  <a:schemeClr val="bg1"/>
                </a:solidFill>
              </a:rPr>
              <a:t> </a:t>
            </a:r>
            <a:r>
              <a:rPr lang="da-DK" dirty="0" err="1">
                <a:solidFill>
                  <a:schemeClr val="bg1"/>
                </a:solidFill>
              </a:rPr>
              <a:t>dolor</a:t>
            </a:r>
            <a:r>
              <a:rPr lang="da-DK" dirty="0">
                <a:solidFill>
                  <a:schemeClr val="bg1"/>
                </a:solidFill>
              </a:rPr>
              <a:t> et </a:t>
            </a:r>
            <a:r>
              <a:rPr lang="da-DK" dirty="0" err="1">
                <a:solidFill>
                  <a:schemeClr val="bg1"/>
                </a:solidFill>
              </a:rPr>
              <a:t>fermentum</a:t>
            </a:r>
            <a:r>
              <a:rPr lang="da-DK" dirty="0">
                <a:solidFill>
                  <a:schemeClr val="bg1"/>
                </a:solidFill>
              </a:rPr>
              <a:t>. </a:t>
            </a:r>
            <a:endParaRPr lang="da-DK" sz="500" b="1" dirty="0">
              <a:solidFill>
                <a:schemeClr val="bg1"/>
              </a:solidFill>
            </a:endParaRPr>
          </a:p>
        </p:txBody>
      </p:sp>
    </p:spTree>
    <p:extLst>
      <p:ext uri="{BB962C8B-B14F-4D97-AF65-F5344CB8AC3E}">
        <p14:creationId xmlns:p14="http://schemas.microsoft.com/office/powerpoint/2010/main" val="436053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ådhus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347657"/>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1977069"/>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25390442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ådhus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397" name="Gruppe 396">
            <a:extLst>
              <a:ext uri="{FF2B5EF4-FFF2-40B4-BE49-F238E27FC236}">
                <a16:creationId xmlns:a16="http://schemas.microsoft.com/office/drawing/2014/main" id="{87DD6165-4E1E-4413-B3C2-597A1B64D0C8}"/>
              </a:ext>
            </a:extLst>
          </p:cNvPr>
          <p:cNvGrpSpPr>
            <a:grpSpLocks noChangeAspect="1"/>
          </p:cNvGrpSpPr>
          <p:nvPr userDrawn="1"/>
        </p:nvGrpSpPr>
        <p:grpSpPr>
          <a:xfrm flipH="1">
            <a:off x="9330607" y="2347657"/>
            <a:ext cx="1892210" cy="693435"/>
            <a:chOff x="7698172" y="1860827"/>
            <a:chExt cx="2046398" cy="794493"/>
          </a:xfrm>
        </p:grpSpPr>
        <p:sp>
          <p:nvSpPr>
            <p:cNvPr id="398" name="Ellipse 397">
              <a:extLst>
                <a:ext uri="{FF2B5EF4-FFF2-40B4-BE49-F238E27FC236}">
                  <a16:creationId xmlns:a16="http://schemas.microsoft.com/office/drawing/2014/main" id="{98C07B42-AE6A-4837-BCA4-8CC0CA99C07A}"/>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Ellipse 398">
              <a:extLst>
                <a:ext uri="{FF2B5EF4-FFF2-40B4-BE49-F238E27FC236}">
                  <a16:creationId xmlns:a16="http://schemas.microsoft.com/office/drawing/2014/main" id="{1593D651-8EA5-4F32-A99B-CC593B73D6B5}"/>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Ellipse 399">
              <a:extLst>
                <a:ext uri="{FF2B5EF4-FFF2-40B4-BE49-F238E27FC236}">
                  <a16:creationId xmlns:a16="http://schemas.microsoft.com/office/drawing/2014/main" id="{ADB31D50-A5DF-4BFC-A62E-531D52ED79EF}"/>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Ellipse 400">
              <a:extLst>
                <a:ext uri="{FF2B5EF4-FFF2-40B4-BE49-F238E27FC236}">
                  <a16:creationId xmlns:a16="http://schemas.microsoft.com/office/drawing/2014/main" id="{D4208CE4-871D-4E6B-9E4E-05E6613264EB}"/>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2" name="Ellipse 401">
              <a:extLst>
                <a:ext uri="{FF2B5EF4-FFF2-40B4-BE49-F238E27FC236}">
                  <a16:creationId xmlns:a16="http://schemas.microsoft.com/office/drawing/2014/main" id="{B96C0578-97A7-420F-8816-4E9798EDA332}"/>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3" name="Ellipse 402">
              <a:extLst>
                <a:ext uri="{FF2B5EF4-FFF2-40B4-BE49-F238E27FC236}">
                  <a16:creationId xmlns:a16="http://schemas.microsoft.com/office/drawing/2014/main" id="{6E38495F-8EBB-453F-A8E1-7EE8B88D5809}"/>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8" name="Gruppe 7">
            <a:extLst>
              <a:ext uri="{FF2B5EF4-FFF2-40B4-BE49-F238E27FC236}">
                <a16:creationId xmlns:a16="http://schemas.microsoft.com/office/drawing/2014/main" id="{209FB825-220A-48FA-A6D1-E9A6C5AEF9C1}"/>
              </a:ext>
            </a:extLst>
          </p:cNvPr>
          <p:cNvGrpSpPr/>
          <p:nvPr userDrawn="1"/>
        </p:nvGrpSpPr>
        <p:grpSpPr>
          <a:xfrm>
            <a:off x="6443096" y="2874413"/>
            <a:ext cx="4767787" cy="2971852"/>
            <a:chOff x="712082" y="2111604"/>
            <a:chExt cx="6075213" cy="3923488"/>
          </a:xfrm>
        </p:grpSpPr>
        <p:sp>
          <p:nvSpPr>
            <p:cNvPr id="9" name="Rektangel: afrundede hjørner 8">
              <a:extLst>
                <a:ext uri="{FF2B5EF4-FFF2-40B4-BE49-F238E27FC236}">
                  <a16:creationId xmlns:a16="http://schemas.microsoft.com/office/drawing/2014/main" id="{D12915CE-017F-4839-9114-B988E231832D}"/>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afrundede hjørner 9">
              <a:extLst>
                <a:ext uri="{FF2B5EF4-FFF2-40B4-BE49-F238E27FC236}">
                  <a16:creationId xmlns:a16="http://schemas.microsoft.com/office/drawing/2014/main" id="{3B7CC597-79A8-4ECC-A362-62EE66962B07}"/>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afrundede hjørner 10">
              <a:extLst>
                <a:ext uri="{FF2B5EF4-FFF2-40B4-BE49-F238E27FC236}">
                  <a16:creationId xmlns:a16="http://schemas.microsoft.com/office/drawing/2014/main" id="{75E23005-5306-4743-A369-75D0D8F3AA4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3" name="Gruppe 12">
              <a:extLst>
                <a:ext uri="{FF2B5EF4-FFF2-40B4-BE49-F238E27FC236}">
                  <a16:creationId xmlns:a16="http://schemas.microsoft.com/office/drawing/2014/main" id="{1FD8A96C-FFB6-4902-A26D-1A5FDA42DFEF}"/>
                </a:ext>
              </a:extLst>
            </p:cNvPr>
            <p:cNvGrpSpPr/>
            <p:nvPr/>
          </p:nvGrpSpPr>
          <p:grpSpPr>
            <a:xfrm>
              <a:off x="2852905" y="4409245"/>
              <a:ext cx="1032122" cy="975758"/>
              <a:chOff x="1610213" y="4933721"/>
              <a:chExt cx="1169253" cy="1099213"/>
            </a:xfrm>
          </p:grpSpPr>
          <p:grpSp>
            <p:nvGrpSpPr>
              <p:cNvPr id="387" name="Gruppe 386">
                <a:extLst>
                  <a:ext uri="{FF2B5EF4-FFF2-40B4-BE49-F238E27FC236}">
                    <a16:creationId xmlns:a16="http://schemas.microsoft.com/office/drawing/2014/main" id="{4BE69B33-6A0F-461B-AD97-8BAC60632EB8}"/>
                  </a:ext>
                </a:extLst>
              </p:cNvPr>
              <p:cNvGrpSpPr/>
              <p:nvPr/>
            </p:nvGrpSpPr>
            <p:grpSpPr>
              <a:xfrm>
                <a:off x="2145228" y="5613320"/>
                <a:ext cx="165543" cy="419614"/>
                <a:chOff x="4852454" y="2916519"/>
                <a:chExt cx="278597" cy="366599"/>
              </a:xfrm>
            </p:grpSpPr>
            <p:sp>
              <p:nvSpPr>
                <p:cNvPr id="393" name="Rektangel 392">
                  <a:extLst>
                    <a:ext uri="{FF2B5EF4-FFF2-40B4-BE49-F238E27FC236}">
                      <a16:creationId xmlns:a16="http://schemas.microsoft.com/office/drawing/2014/main" id="{EA8A4F5E-C08D-4F3E-83CC-7160CCC2B9EC}"/>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4" name="Rektangel: afrundede hjørner 393">
                  <a:extLst>
                    <a:ext uri="{FF2B5EF4-FFF2-40B4-BE49-F238E27FC236}">
                      <a16:creationId xmlns:a16="http://schemas.microsoft.com/office/drawing/2014/main" id="{616B30AF-441E-405F-B45D-63D1D6DE67F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8" name="Ellipse 387">
                <a:extLst>
                  <a:ext uri="{FF2B5EF4-FFF2-40B4-BE49-F238E27FC236}">
                    <a16:creationId xmlns:a16="http://schemas.microsoft.com/office/drawing/2014/main" id="{CBFEC183-09F6-4E44-8714-84DB92B2F03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9" name="Ellipse 388">
                <a:extLst>
                  <a:ext uri="{FF2B5EF4-FFF2-40B4-BE49-F238E27FC236}">
                    <a16:creationId xmlns:a16="http://schemas.microsoft.com/office/drawing/2014/main" id="{414CDBAA-F375-4AB1-853D-6F674C111FAB}"/>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0" name="Ellipse 389">
                <a:extLst>
                  <a:ext uri="{FF2B5EF4-FFF2-40B4-BE49-F238E27FC236}">
                    <a16:creationId xmlns:a16="http://schemas.microsoft.com/office/drawing/2014/main" id="{49A05CC0-2FA9-485A-B9C3-066E0A087D2A}"/>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1" name="Ellipse 390">
                <a:extLst>
                  <a:ext uri="{FF2B5EF4-FFF2-40B4-BE49-F238E27FC236}">
                    <a16:creationId xmlns:a16="http://schemas.microsoft.com/office/drawing/2014/main" id="{5CBC264F-1743-4DA0-9514-A049FBDA5B69}"/>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92" name="Ellipse 391">
                <a:extLst>
                  <a:ext uri="{FF2B5EF4-FFF2-40B4-BE49-F238E27FC236}">
                    <a16:creationId xmlns:a16="http://schemas.microsoft.com/office/drawing/2014/main" id="{E0F5E750-A5E6-4319-B73B-ECDB8BFED00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 name="Gruppe 13">
              <a:extLst>
                <a:ext uri="{FF2B5EF4-FFF2-40B4-BE49-F238E27FC236}">
                  <a16:creationId xmlns:a16="http://schemas.microsoft.com/office/drawing/2014/main" id="{76CB85A7-D23B-402F-872F-4B4CC09D3C39}"/>
                </a:ext>
              </a:extLst>
            </p:cNvPr>
            <p:cNvGrpSpPr/>
            <p:nvPr/>
          </p:nvGrpSpPr>
          <p:grpSpPr>
            <a:xfrm flipH="1">
              <a:off x="4708158" y="4232264"/>
              <a:ext cx="1032122" cy="975758"/>
              <a:chOff x="1610213" y="4933721"/>
              <a:chExt cx="1169253" cy="1099213"/>
            </a:xfrm>
          </p:grpSpPr>
          <p:grpSp>
            <p:nvGrpSpPr>
              <p:cNvPr id="379" name="Gruppe 378">
                <a:extLst>
                  <a:ext uri="{FF2B5EF4-FFF2-40B4-BE49-F238E27FC236}">
                    <a16:creationId xmlns:a16="http://schemas.microsoft.com/office/drawing/2014/main" id="{CD71C443-C53E-4435-A672-34EBE422BBEC}"/>
                  </a:ext>
                </a:extLst>
              </p:cNvPr>
              <p:cNvGrpSpPr/>
              <p:nvPr/>
            </p:nvGrpSpPr>
            <p:grpSpPr>
              <a:xfrm>
                <a:off x="2145228" y="5613320"/>
                <a:ext cx="165543" cy="419614"/>
                <a:chOff x="4852454" y="2916519"/>
                <a:chExt cx="278597" cy="366599"/>
              </a:xfrm>
            </p:grpSpPr>
            <p:sp>
              <p:nvSpPr>
                <p:cNvPr id="385" name="Rektangel 384">
                  <a:extLst>
                    <a:ext uri="{FF2B5EF4-FFF2-40B4-BE49-F238E27FC236}">
                      <a16:creationId xmlns:a16="http://schemas.microsoft.com/office/drawing/2014/main" id="{5D850C96-F3F9-4F41-858A-1DB87CF271D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6" name="Rektangel: afrundede hjørner 385">
                  <a:extLst>
                    <a:ext uri="{FF2B5EF4-FFF2-40B4-BE49-F238E27FC236}">
                      <a16:creationId xmlns:a16="http://schemas.microsoft.com/office/drawing/2014/main" id="{4A429EE3-7A63-41AC-8AB9-68379B66C2B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80" name="Ellipse 379">
                <a:extLst>
                  <a:ext uri="{FF2B5EF4-FFF2-40B4-BE49-F238E27FC236}">
                    <a16:creationId xmlns:a16="http://schemas.microsoft.com/office/drawing/2014/main" id="{EC9227BD-3396-4B5F-8F18-04B480FA0A1A}"/>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0C49A90A-535D-4ED6-947D-1BFC15A21AA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2" name="Ellipse 381">
                <a:extLst>
                  <a:ext uri="{FF2B5EF4-FFF2-40B4-BE49-F238E27FC236}">
                    <a16:creationId xmlns:a16="http://schemas.microsoft.com/office/drawing/2014/main" id="{818C8BDE-F9E2-43FA-897D-84FF4EF3EA9E}"/>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3" name="Ellipse 382">
                <a:extLst>
                  <a:ext uri="{FF2B5EF4-FFF2-40B4-BE49-F238E27FC236}">
                    <a16:creationId xmlns:a16="http://schemas.microsoft.com/office/drawing/2014/main" id="{6B41002B-B795-4B5E-B00C-F986EA1BD58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4" name="Ellipse 383">
                <a:extLst>
                  <a:ext uri="{FF2B5EF4-FFF2-40B4-BE49-F238E27FC236}">
                    <a16:creationId xmlns:a16="http://schemas.microsoft.com/office/drawing/2014/main" id="{CA459810-9B4D-42AA-86B4-EFEA010AC3DA}"/>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5" name="Gruppe 14">
              <a:extLst>
                <a:ext uri="{FF2B5EF4-FFF2-40B4-BE49-F238E27FC236}">
                  <a16:creationId xmlns:a16="http://schemas.microsoft.com/office/drawing/2014/main" id="{06B4B2F8-BBD8-4854-8738-0ED5CF3ECA6F}"/>
                </a:ext>
              </a:extLst>
            </p:cNvPr>
            <p:cNvGrpSpPr/>
            <p:nvPr/>
          </p:nvGrpSpPr>
          <p:grpSpPr>
            <a:xfrm>
              <a:off x="1654814" y="4240269"/>
              <a:ext cx="1167307" cy="975758"/>
              <a:chOff x="1501738" y="4933721"/>
              <a:chExt cx="1322399" cy="1099213"/>
            </a:xfrm>
          </p:grpSpPr>
          <p:grpSp>
            <p:nvGrpSpPr>
              <p:cNvPr id="371" name="Gruppe 370">
                <a:extLst>
                  <a:ext uri="{FF2B5EF4-FFF2-40B4-BE49-F238E27FC236}">
                    <a16:creationId xmlns:a16="http://schemas.microsoft.com/office/drawing/2014/main" id="{7435F622-C51B-4B7F-9C1F-9A9E535A82C7}"/>
                  </a:ext>
                </a:extLst>
              </p:cNvPr>
              <p:cNvGrpSpPr/>
              <p:nvPr/>
            </p:nvGrpSpPr>
            <p:grpSpPr>
              <a:xfrm>
                <a:off x="2145228" y="5613320"/>
                <a:ext cx="165543" cy="419614"/>
                <a:chOff x="4852454" y="2916519"/>
                <a:chExt cx="278597" cy="366599"/>
              </a:xfrm>
            </p:grpSpPr>
            <p:sp>
              <p:nvSpPr>
                <p:cNvPr id="377" name="Rektangel 376">
                  <a:extLst>
                    <a:ext uri="{FF2B5EF4-FFF2-40B4-BE49-F238E27FC236}">
                      <a16:creationId xmlns:a16="http://schemas.microsoft.com/office/drawing/2014/main" id="{F430B710-4439-4CB2-9C83-8297C479F18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8" name="Rektangel: afrundede hjørner 377">
                  <a:extLst>
                    <a:ext uri="{FF2B5EF4-FFF2-40B4-BE49-F238E27FC236}">
                      <a16:creationId xmlns:a16="http://schemas.microsoft.com/office/drawing/2014/main" id="{680CDE23-D095-43BD-82BA-B7C065D3FE3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2" name="Ellipse 371">
                <a:extLst>
                  <a:ext uri="{FF2B5EF4-FFF2-40B4-BE49-F238E27FC236}">
                    <a16:creationId xmlns:a16="http://schemas.microsoft.com/office/drawing/2014/main" id="{CB9CE901-2022-4043-935F-730EDD6302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48B392EA-00D1-4118-BD73-5BF127A5F459}"/>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4" name="Ellipse 373">
                <a:extLst>
                  <a:ext uri="{FF2B5EF4-FFF2-40B4-BE49-F238E27FC236}">
                    <a16:creationId xmlns:a16="http://schemas.microsoft.com/office/drawing/2014/main" id="{21004C8B-440B-4AB0-ADCB-82F72D54C33A}"/>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5" name="Ellipse 374">
                <a:extLst>
                  <a:ext uri="{FF2B5EF4-FFF2-40B4-BE49-F238E27FC236}">
                    <a16:creationId xmlns:a16="http://schemas.microsoft.com/office/drawing/2014/main" id="{9F0CAA2B-5081-4E62-913E-16EC62AD5993}"/>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6" name="Ellipse 375">
                <a:extLst>
                  <a:ext uri="{FF2B5EF4-FFF2-40B4-BE49-F238E27FC236}">
                    <a16:creationId xmlns:a16="http://schemas.microsoft.com/office/drawing/2014/main" id="{266454EB-8A46-4978-BC52-1A3DDA29D0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 name="Rektangel 15">
              <a:extLst>
                <a:ext uri="{FF2B5EF4-FFF2-40B4-BE49-F238E27FC236}">
                  <a16:creationId xmlns:a16="http://schemas.microsoft.com/office/drawing/2014/main" id="{ACE4BA10-47BA-494C-9915-AEE6711DAF5F}"/>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EAD5F2BE-4E82-484A-AA72-8EE9873A11DD}"/>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A23C0407-1781-4843-961B-B7DF99D4C204}"/>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9323A793-FEF2-4C15-8DBF-F2272A972C84}"/>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0" name="Gruppe 19">
              <a:extLst>
                <a:ext uri="{FF2B5EF4-FFF2-40B4-BE49-F238E27FC236}">
                  <a16:creationId xmlns:a16="http://schemas.microsoft.com/office/drawing/2014/main" id="{2CE29CAA-5E81-4346-B2C2-F9BFEF247DA2}"/>
                </a:ext>
              </a:extLst>
            </p:cNvPr>
            <p:cNvGrpSpPr/>
            <p:nvPr/>
          </p:nvGrpSpPr>
          <p:grpSpPr>
            <a:xfrm>
              <a:off x="1698371" y="4660669"/>
              <a:ext cx="4376784" cy="325426"/>
              <a:chOff x="1209635" y="3152432"/>
              <a:chExt cx="9240230" cy="585788"/>
            </a:xfrm>
          </p:grpSpPr>
          <p:sp>
            <p:nvSpPr>
              <p:cNvPr id="368" name="Retvinklet trekant 367">
                <a:extLst>
                  <a:ext uri="{FF2B5EF4-FFF2-40B4-BE49-F238E27FC236}">
                    <a16:creationId xmlns:a16="http://schemas.microsoft.com/office/drawing/2014/main" id="{AA6CEFBF-FBD7-4E5F-8328-AD416249F345}"/>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9" name="Rektangel 368">
                <a:extLst>
                  <a:ext uri="{FF2B5EF4-FFF2-40B4-BE49-F238E27FC236}">
                    <a16:creationId xmlns:a16="http://schemas.microsoft.com/office/drawing/2014/main" id="{BD584DE1-DAC4-4348-852F-F9E38DB98C11}"/>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0" name="Retvinklet trekant 369">
                <a:extLst>
                  <a:ext uri="{FF2B5EF4-FFF2-40B4-BE49-F238E27FC236}">
                    <a16:creationId xmlns:a16="http://schemas.microsoft.com/office/drawing/2014/main" id="{1A865442-CDE4-4268-A59E-F1DF2C034D71}"/>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1" name="Rektangel 20">
              <a:extLst>
                <a:ext uri="{FF2B5EF4-FFF2-40B4-BE49-F238E27FC236}">
                  <a16:creationId xmlns:a16="http://schemas.microsoft.com/office/drawing/2014/main" id="{66396729-BCBD-4A52-8790-017196F5F590}"/>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ktangel 21">
              <a:extLst>
                <a:ext uri="{FF2B5EF4-FFF2-40B4-BE49-F238E27FC236}">
                  <a16:creationId xmlns:a16="http://schemas.microsoft.com/office/drawing/2014/main" id="{AA5FBF21-4DE4-4DA8-A04C-53B6BB8EA6FE}"/>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3" name="Gruppe 22">
              <a:extLst>
                <a:ext uri="{FF2B5EF4-FFF2-40B4-BE49-F238E27FC236}">
                  <a16:creationId xmlns:a16="http://schemas.microsoft.com/office/drawing/2014/main" id="{DB1B58F9-A653-40BF-8AD7-2EB84B53AA24}"/>
                </a:ext>
              </a:extLst>
            </p:cNvPr>
            <p:cNvGrpSpPr/>
            <p:nvPr/>
          </p:nvGrpSpPr>
          <p:grpSpPr>
            <a:xfrm>
              <a:off x="1827227" y="5182532"/>
              <a:ext cx="110215" cy="202903"/>
              <a:chOff x="1758507" y="5170209"/>
              <a:chExt cx="156925" cy="285896"/>
            </a:xfrm>
          </p:grpSpPr>
          <p:sp>
            <p:nvSpPr>
              <p:cNvPr id="365" name="Rektangel 364">
                <a:extLst>
                  <a:ext uri="{FF2B5EF4-FFF2-40B4-BE49-F238E27FC236}">
                    <a16:creationId xmlns:a16="http://schemas.microsoft.com/office/drawing/2014/main" id="{67A62152-E40F-4211-9440-07C34FC8100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6" name="Lige forbindelse 365">
                <a:extLst>
                  <a:ext uri="{FF2B5EF4-FFF2-40B4-BE49-F238E27FC236}">
                    <a16:creationId xmlns:a16="http://schemas.microsoft.com/office/drawing/2014/main" id="{96B8406A-0265-4C4C-8241-1A05382B7268}"/>
                  </a:ext>
                </a:extLst>
              </p:cNvPr>
              <p:cNvCxnSpPr>
                <a:cxnSpLocks/>
                <a:stCxn id="365" idx="0"/>
                <a:endCxn id="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7" name="Lige forbindelse 366">
                <a:extLst>
                  <a:ext uri="{FF2B5EF4-FFF2-40B4-BE49-F238E27FC236}">
                    <a16:creationId xmlns:a16="http://schemas.microsoft.com/office/drawing/2014/main" id="{9AF71B64-D1F2-43F7-B0D9-75EF6483507D}"/>
                  </a:ext>
                </a:extLst>
              </p:cNvPr>
              <p:cNvCxnSpPr>
                <a:cxnSpLocks/>
                <a:stCxn id="365" idx="1"/>
                <a:endCxn id="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A24DF649-D3F7-4864-8FFA-1BF208AE06EF}"/>
                </a:ext>
              </a:extLst>
            </p:cNvPr>
            <p:cNvGrpSpPr/>
            <p:nvPr/>
          </p:nvGrpSpPr>
          <p:grpSpPr>
            <a:xfrm>
              <a:off x="2018117" y="5182532"/>
              <a:ext cx="110215" cy="202903"/>
              <a:chOff x="1758507" y="5170209"/>
              <a:chExt cx="156925" cy="285896"/>
            </a:xfrm>
          </p:grpSpPr>
          <p:sp>
            <p:nvSpPr>
              <p:cNvPr id="362" name="Rektangel 361">
                <a:extLst>
                  <a:ext uri="{FF2B5EF4-FFF2-40B4-BE49-F238E27FC236}">
                    <a16:creationId xmlns:a16="http://schemas.microsoft.com/office/drawing/2014/main" id="{39484904-D904-46D7-A960-CBA002D8138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3" name="Lige forbindelse 362">
                <a:extLst>
                  <a:ext uri="{FF2B5EF4-FFF2-40B4-BE49-F238E27FC236}">
                    <a16:creationId xmlns:a16="http://schemas.microsoft.com/office/drawing/2014/main" id="{11D2B54A-410B-4B07-9EAB-B567D52DE7C6}"/>
                  </a:ext>
                </a:extLst>
              </p:cNvPr>
              <p:cNvCxnSpPr>
                <a:cxnSpLocks/>
                <a:stCxn id="362" idx="0"/>
                <a:endCxn id="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4" name="Lige forbindelse 363">
                <a:extLst>
                  <a:ext uri="{FF2B5EF4-FFF2-40B4-BE49-F238E27FC236}">
                    <a16:creationId xmlns:a16="http://schemas.microsoft.com/office/drawing/2014/main" id="{A86CC369-AB9B-4A54-A534-66D473F16A9E}"/>
                  </a:ext>
                </a:extLst>
              </p:cNvPr>
              <p:cNvCxnSpPr>
                <a:cxnSpLocks/>
                <a:stCxn id="362" idx="1"/>
                <a:endCxn id="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34052C9A-DAC0-4830-AE4C-8B4893A49835}"/>
                </a:ext>
              </a:extLst>
            </p:cNvPr>
            <p:cNvGrpSpPr/>
            <p:nvPr/>
          </p:nvGrpSpPr>
          <p:grpSpPr>
            <a:xfrm>
              <a:off x="2209008" y="5182532"/>
              <a:ext cx="110215" cy="202903"/>
              <a:chOff x="1758507" y="5170209"/>
              <a:chExt cx="156925" cy="285896"/>
            </a:xfrm>
          </p:grpSpPr>
          <p:sp>
            <p:nvSpPr>
              <p:cNvPr id="359" name="Rektangel 358">
                <a:extLst>
                  <a:ext uri="{FF2B5EF4-FFF2-40B4-BE49-F238E27FC236}">
                    <a16:creationId xmlns:a16="http://schemas.microsoft.com/office/drawing/2014/main" id="{18C8ACF2-9945-4EDD-B135-7BD3BA846EC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0" name="Lige forbindelse 359">
                <a:extLst>
                  <a:ext uri="{FF2B5EF4-FFF2-40B4-BE49-F238E27FC236}">
                    <a16:creationId xmlns:a16="http://schemas.microsoft.com/office/drawing/2014/main" id="{C0916117-582C-4283-88A3-B7B096BD7C13}"/>
                  </a:ext>
                </a:extLst>
              </p:cNvPr>
              <p:cNvCxnSpPr>
                <a:cxnSpLocks/>
                <a:stCxn id="359" idx="0"/>
                <a:endCxn id="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61" name="Lige forbindelse 360">
                <a:extLst>
                  <a:ext uri="{FF2B5EF4-FFF2-40B4-BE49-F238E27FC236}">
                    <a16:creationId xmlns:a16="http://schemas.microsoft.com/office/drawing/2014/main" id="{450B1C7B-AC48-4A9E-A967-6B8B461ECB52}"/>
                  </a:ext>
                </a:extLst>
              </p:cNvPr>
              <p:cNvCxnSpPr>
                <a:cxnSpLocks/>
                <a:stCxn id="359" idx="1"/>
                <a:endCxn id="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DD386B1B-157A-4500-86E2-387132DC2004}"/>
                </a:ext>
              </a:extLst>
            </p:cNvPr>
            <p:cNvGrpSpPr/>
            <p:nvPr/>
          </p:nvGrpSpPr>
          <p:grpSpPr>
            <a:xfrm>
              <a:off x="2399898" y="5182532"/>
              <a:ext cx="110215" cy="202903"/>
              <a:chOff x="1758507" y="5170209"/>
              <a:chExt cx="156925" cy="285896"/>
            </a:xfrm>
          </p:grpSpPr>
          <p:sp>
            <p:nvSpPr>
              <p:cNvPr id="356" name="Rektangel 355">
                <a:extLst>
                  <a:ext uri="{FF2B5EF4-FFF2-40B4-BE49-F238E27FC236}">
                    <a16:creationId xmlns:a16="http://schemas.microsoft.com/office/drawing/2014/main" id="{340AD860-0F55-463E-9647-3D4412E0A6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7" name="Lige forbindelse 356">
                <a:extLst>
                  <a:ext uri="{FF2B5EF4-FFF2-40B4-BE49-F238E27FC236}">
                    <a16:creationId xmlns:a16="http://schemas.microsoft.com/office/drawing/2014/main" id="{6BC5A970-5FEC-4197-BEFD-FF0F431AAF29}"/>
                  </a:ext>
                </a:extLst>
              </p:cNvPr>
              <p:cNvCxnSpPr>
                <a:cxnSpLocks/>
                <a:stCxn id="356" idx="0"/>
                <a:endCxn id="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8" name="Lige forbindelse 357">
                <a:extLst>
                  <a:ext uri="{FF2B5EF4-FFF2-40B4-BE49-F238E27FC236}">
                    <a16:creationId xmlns:a16="http://schemas.microsoft.com/office/drawing/2014/main" id="{E1EBA77C-BA77-48C1-BF13-1BCD802E4BCD}"/>
                  </a:ext>
                </a:extLst>
              </p:cNvPr>
              <p:cNvCxnSpPr>
                <a:cxnSpLocks/>
                <a:stCxn id="356" idx="1"/>
                <a:endCxn id="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7" name="Gruppe 26">
              <a:extLst>
                <a:ext uri="{FF2B5EF4-FFF2-40B4-BE49-F238E27FC236}">
                  <a16:creationId xmlns:a16="http://schemas.microsoft.com/office/drawing/2014/main" id="{DEA278B2-BA0C-40CD-A5AC-A5F2DFAD3A0F}"/>
                </a:ext>
              </a:extLst>
            </p:cNvPr>
            <p:cNvGrpSpPr/>
            <p:nvPr/>
          </p:nvGrpSpPr>
          <p:grpSpPr>
            <a:xfrm>
              <a:off x="2590789" y="5182532"/>
              <a:ext cx="110215" cy="202903"/>
              <a:chOff x="1758507" y="5170209"/>
              <a:chExt cx="156925" cy="285896"/>
            </a:xfrm>
          </p:grpSpPr>
          <p:sp>
            <p:nvSpPr>
              <p:cNvPr id="353" name="Rektangel 352">
                <a:extLst>
                  <a:ext uri="{FF2B5EF4-FFF2-40B4-BE49-F238E27FC236}">
                    <a16:creationId xmlns:a16="http://schemas.microsoft.com/office/drawing/2014/main" id="{7452BE6D-315E-4D21-9435-56C427210D0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4" name="Lige forbindelse 353">
                <a:extLst>
                  <a:ext uri="{FF2B5EF4-FFF2-40B4-BE49-F238E27FC236}">
                    <a16:creationId xmlns:a16="http://schemas.microsoft.com/office/drawing/2014/main" id="{87C8209A-CC92-47BE-9583-982FA0419DBF}"/>
                  </a:ext>
                </a:extLst>
              </p:cNvPr>
              <p:cNvCxnSpPr>
                <a:cxnSpLocks/>
                <a:stCxn id="353" idx="0"/>
                <a:endCxn id="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5" name="Lige forbindelse 354">
                <a:extLst>
                  <a:ext uri="{FF2B5EF4-FFF2-40B4-BE49-F238E27FC236}">
                    <a16:creationId xmlns:a16="http://schemas.microsoft.com/office/drawing/2014/main" id="{44C45C34-81D9-45E9-9057-DAAD938997C8}"/>
                  </a:ext>
                </a:extLst>
              </p:cNvPr>
              <p:cNvCxnSpPr>
                <a:cxnSpLocks/>
                <a:stCxn id="353" idx="1"/>
                <a:endCxn id="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8" name="Gruppe 27">
              <a:extLst>
                <a:ext uri="{FF2B5EF4-FFF2-40B4-BE49-F238E27FC236}">
                  <a16:creationId xmlns:a16="http://schemas.microsoft.com/office/drawing/2014/main" id="{F7B4A5F1-0498-4394-A1F0-EC4242030F58}"/>
                </a:ext>
              </a:extLst>
            </p:cNvPr>
            <p:cNvGrpSpPr/>
            <p:nvPr/>
          </p:nvGrpSpPr>
          <p:grpSpPr>
            <a:xfrm>
              <a:off x="2781680" y="5182532"/>
              <a:ext cx="110215" cy="202903"/>
              <a:chOff x="1758507" y="5170209"/>
              <a:chExt cx="156925" cy="285896"/>
            </a:xfrm>
          </p:grpSpPr>
          <p:sp>
            <p:nvSpPr>
              <p:cNvPr id="350" name="Rektangel 349">
                <a:extLst>
                  <a:ext uri="{FF2B5EF4-FFF2-40B4-BE49-F238E27FC236}">
                    <a16:creationId xmlns:a16="http://schemas.microsoft.com/office/drawing/2014/main" id="{71595D88-30F9-4773-8168-168ED009E29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51" name="Lige forbindelse 350">
                <a:extLst>
                  <a:ext uri="{FF2B5EF4-FFF2-40B4-BE49-F238E27FC236}">
                    <a16:creationId xmlns:a16="http://schemas.microsoft.com/office/drawing/2014/main" id="{4DCDD549-7737-401F-8C34-2D352E0EFDED}"/>
                  </a:ext>
                </a:extLst>
              </p:cNvPr>
              <p:cNvCxnSpPr>
                <a:cxnSpLocks/>
                <a:stCxn id="350" idx="0"/>
                <a:endCxn id="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52" name="Lige forbindelse 351">
                <a:extLst>
                  <a:ext uri="{FF2B5EF4-FFF2-40B4-BE49-F238E27FC236}">
                    <a16:creationId xmlns:a16="http://schemas.microsoft.com/office/drawing/2014/main" id="{40298584-D51E-4330-A886-D32EE362E67C}"/>
                  </a:ext>
                </a:extLst>
              </p:cNvPr>
              <p:cNvCxnSpPr>
                <a:cxnSpLocks/>
                <a:stCxn id="350" idx="1"/>
                <a:endCxn id="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29" name="Gruppe 28">
              <a:extLst>
                <a:ext uri="{FF2B5EF4-FFF2-40B4-BE49-F238E27FC236}">
                  <a16:creationId xmlns:a16="http://schemas.microsoft.com/office/drawing/2014/main" id="{89E72864-5707-4E08-B96D-A1D271C875CC}"/>
                </a:ext>
              </a:extLst>
            </p:cNvPr>
            <p:cNvGrpSpPr/>
            <p:nvPr/>
          </p:nvGrpSpPr>
          <p:grpSpPr>
            <a:xfrm>
              <a:off x="2972570" y="5182532"/>
              <a:ext cx="110215" cy="202903"/>
              <a:chOff x="1758507" y="5170209"/>
              <a:chExt cx="156925" cy="285896"/>
            </a:xfrm>
          </p:grpSpPr>
          <p:sp>
            <p:nvSpPr>
              <p:cNvPr id="347" name="Rektangel 346">
                <a:extLst>
                  <a:ext uri="{FF2B5EF4-FFF2-40B4-BE49-F238E27FC236}">
                    <a16:creationId xmlns:a16="http://schemas.microsoft.com/office/drawing/2014/main" id="{26D55DE0-2279-4263-8034-2E302BFDBEC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8" name="Lige forbindelse 347">
                <a:extLst>
                  <a:ext uri="{FF2B5EF4-FFF2-40B4-BE49-F238E27FC236}">
                    <a16:creationId xmlns:a16="http://schemas.microsoft.com/office/drawing/2014/main" id="{B03BA8CB-A626-4DD3-A6E8-435B54289973}"/>
                  </a:ext>
                </a:extLst>
              </p:cNvPr>
              <p:cNvCxnSpPr>
                <a:cxnSpLocks/>
                <a:stCxn id="347" idx="0"/>
                <a:endCxn id="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9" name="Lige forbindelse 348">
                <a:extLst>
                  <a:ext uri="{FF2B5EF4-FFF2-40B4-BE49-F238E27FC236}">
                    <a16:creationId xmlns:a16="http://schemas.microsoft.com/office/drawing/2014/main" id="{47A0257B-CCDB-442D-9817-357274CB7252}"/>
                  </a:ext>
                </a:extLst>
              </p:cNvPr>
              <p:cNvCxnSpPr>
                <a:cxnSpLocks/>
                <a:stCxn id="347" idx="1"/>
                <a:endCxn id="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0" name="Gruppe 29">
              <a:extLst>
                <a:ext uri="{FF2B5EF4-FFF2-40B4-BE49-F238E27FC236}">
                  <a16:creationId xmlns:a16="http://schemas.microsoft.com/office/drawing/2014/main" id="{27BB7E46-BF77-40B4-BD1E-4AB96845EBF8}"/>
                </a:ext>
              </a:extLst>
            </p:cNvPr>
            <p:cNvGrpSpPr/>
            <p:nvPr/>
          </p:nvGrpSpPr>
          <p:grpSpPr>
            <a:xfrm>
              <a:off x="3163460" y="5182532"/>
              <a:ext cx="110215" cy="202903"/>
              <a:chOff x="1758507" y="5170209"/>
              <a:chExt cx="156925" cy="285896"/>
            </a:xfrm>
          </p:grpSpPr>
          <p:sp>
            <p:nvSpPr>
              <p:cNvPr id="344" name="Rektangel 343">
                <a:extLst>
                  <a:ext uri="{FF2B5EF4-FFF2-40B4-BE49-F238E27FC236}">
                    <a16:creationId xmlns:a16="http://schemas.microsoft.com/office/drawing/2014/main" id="{4101CB3B-6D61-4854-9EAC-09B6CAAFEC4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5" name="Lige forbindelse 344">
                <a:extLst>
                  <a:ext uri="{FF2B5EF4-FFF2-40B4-BE49-F238E27FC236}">
                    <a16:creationId xmlns:a16="http://schemas.microsoft.com/office/drawing/2014/main" id="{C7DC30A0-ACAB-4886-B5F7-E4B63FA2348B}"/>
                  </a:ext>
                </a:extLst>
              </p:cNvPr>
              <p:cNvCxnSpPr>
                <a:cxnSpLocks/>
                <a:stCxn id="344" idx="0"/>
                <a:endCxn id="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6" name="Lige forbindelse 345">
                <a:extLst>
                  <a:ext uri="{FF2B5EF4-FFF2-40B4-BE49-F238E27FC236}">
                    <a16:creationId xmlns:a16="http://schemas.microsoft.com/office/drawing/2014/main" id="{3E7895AC-B8CA-41DA-B28C-36F950B6C6D1}"/>
                  </a:ext>
                </a:extLst>
              </p:cNvPr>
              <p:cNvCxnSpPr>
                <a:cxnSpLocks/>
                <a:stCxn id="344" idx="1"/>
                <a:endCxn id="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1" name="Gruppe 30">
              <a:extLst>
                <a:ext uri="{FF2B5EF4-FFF2-40B4-BE49-F238E27FC236}">
                  <a16:creationId xmlns:a16="http://schemas.microsoft.com/office/drawing/2014/main" id="{B72E3086-FDF9-4B6B-B8DC-02DF97AB6EB4}"/>
                </a:ext>
              </a:extLst>
            </p:cNvPr>
            <p:cNvGrpSpPr/>
            <p:nvPr/>
          </p:nvGrpSpPr>
          <p:grpSpPr>
            <a:xfrm>
              <a:off x="3354351" y="5182532"/>
              <a:ext cx="110215" cy="202903"/>
              <a:chOff x="1758507" y="5170209"/>
              <a:chExt cx="156925" cy="285896"/>
            </a:xfrm>
          </p:grpSpPr>
          <p:sp>
            <p:nvSpPr>
              <p:cNvPr id="341" name="Rektangel 340">
                <a:extLst>
                  <a:ext uri="{FF2B5EF4-FFF2-40B4-BE49-F238E27FC236}">
                    <a16:creationId xmlns:a16="http://schemas.microsoft.com/office/drawing/2014/main" id="{043F0571-FFD7-4A95-814F-05379A1414F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42" name="Lige forbindelse 341">
                <a:extLst>
                  <a:ext uri="{FF2B5EF4-FFF2-40B4-BE49-F238E27FC236}">
                    <a16:creationId xmlns:a16="http://schemas.microsoft.com/office/drawing/2014/main" id="{798705D2-55FB-46A1-BF4C-2F0B3514B1DE}"/>
                  </a:ext>
                </a:extLst>
              </p:cNvPr>
              <p:cNvCxnSpPr>
                <a:cxnSpLocks/>
                <a:stCxn id="341" idx="0"/>
                <a:endCxn id="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3" name="Lige forbindelse 342">
                <a:extLst>
                  <a:ext uri="{FF2B5EF4-FFF2-40B4-BE49-F238E27FC236}">
                    <a16:creationId xmlns:a16="http://schemas.microsoft.com/office/drawing/2014/main" id="{9DE443C9-4896-4E2F-B496-12896FCD932A}"/>
                  </a:ext>
                </a:extLst>
              </p:cNvPr>
              <p:cNvCxnSpPr>
                <a:cxnSpLocks/>
                <a:stCxn id="341" idx="1"/>
                <a:endCxn id="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2" name="Gruppe 31">
              <a:extLst>
                <a:ext uri="{FF2B5EF4-FFF2-40B4-BE49-F238E27FC236}">
                  <a16:creationId xmlns:a16="http://schemas.microsoft.com/office/drawing/2014/main" id="{9E1667C3-1806-4709-B0F6-0552BD4273F5}"/>
                </a:ext>
              </a:extLst>
            </p:cNvPr>
            <p:cNvGrpSpPr/>
            <p:nvPr/>
          </p:nvGrpSpPr>
          <p:grpSpPr>
            <a:xfrm>
              <a:off x="3545241" y="5182532"/>
              <a:ext cx="110215" cy="202903"/>
              <a:chOff x="1758507" y="5170209"/>
              <a:chExt cx="156925" cy="285896"/>
            </a:xfrm>
          </p:grpSpPr>
          <p:sp>
            <p:nvSpPr>
              <p:cNvPr id="338" name="Rektangel 337">
                <a:extLst>
                  <a:ext uri="{FF2B5EF4-FFF2-40B4-BE49-F238E27FC236}">
                    <a16:creationId xmlns:a16="http://schemas.microsoft.com/office/drawing/2014/main" id="{8E735C5D-1161-471C-B4D2-64676C695BB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9" name="Lige forbindelse 338">
                <a:extLst>
                  <a:ext uri="{FF2B5EF4-FFF2-40B4-BE49-F238E27FC236}">
                    <a16:creationId xmlns:a16="http://schemas.microsoft.com/office/drawing/2014/main" id="{C1D6FEB9-9AFE-44A5-A920-6DC9BB295765}"/>
                  </a:ext>
                </a:extLst>
              </p:cNvPr>
              <p:cNvCxnSpPr>
                <a:cxnSpLocks/>
                <a:stCxn id="338" idx="0"/>
                <a:endCxn id="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40" name="Lige forbindelse 339">
                <a:extLst>
                  <a:ext uri="{FF2B5EF4-FFF2-40B4-BE49-F238E27FC236}">
                    <a16:creationId xmlns:a16="http://schemas.microsoft.com/office/drawing/2014/main" id="{1043CDD5-6F67-4878-A0CB-78F7D5E66E94}"/>
                  </a:ext>
                </a:extLst>
              </p:cNvPr>
              <p:cNvCxnSpPr>
                <a:cxnSpLocks/>
                <a:stCxn id="338" idx="1"/>
                <a:endCxn id="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92888698-4617-4AC8-8F84-51C9E6B23DBB}"/>
                </a:ext>
              </a:extLst>
            </p:cNvPr>
            <p:cNvGrpSpPr/>
            <p:nvPr/>
          </p:nvGrpSpPr>
          <p:grpSpPr>
            <a:xfrm>
              <a:off x="3736132" y="5182532"/>
              <a:ext cx="110215" cy="202903"/>
              <a:chOff x="1758507" y="5170209"/>
              <a:chExt cx="156925" cy="285896"/>
            </a:xfrm>
          </p:grpSpPr>
          <p:sp>
            <p:nvSpPr>
              <p:cNvPr id="335" name="Rektangel 334">
                <a:extLst>
                  <a:ext uri="{FF2B5EF4-FFF2-40B4-BE49-F238E27FC236}">
                    <a16:creationId xmlns:a16="http://schemas.microsoft.com/office/drawing/2014/main" id="{43D56488-B384-456C-9C16-E85149581C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6" name="Lige forbindelse 335">
                <a:extLst>
                  <a:ext uri="{FF2B5EF4-FFF2-40B4-BE49-F238E27FC236}">
                    <a16:creationId xmlns:a16="http://schemas.microsoft.com/office/drawing/2014/main" id="{1E6E9A72-9002-40A9-9BD4-E5FF090050F3}"/>
                  </a:ext>
                </a:extLst>
              </p:cNvPr>
              <p:cNvCxnSpPr>
                <a:cxnSpLocks/>
                <a:stCxn id="335" idx="0"/>
                <a:endCxn id="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24E801FF-5E11-44D2-B78E-63DE180A97C6}"/>
                  </a:ext>
                </a:extLst>
              </p:cNvPr>
              <p:cNvCxnSpPr>
                <a:cxnSpLocks/>
                <a:stCxn id="335" idx="1"/>
                <a:endCxn id="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02B65C94-37B8-4F1D-8D07-8DE5FA57092E}"/>
                </a:ext>
              </a:extLst>
            </p:cNvPr>
            <p:cNvGrpSpPr/>
            <p:nvPr/>
          </p:nvGrpSpPr>
          <p:grpSpPr>
            <a:xfrm>
              <a:off x="3927023" y="5182532"/>
              <a:ext cx="110215" cy="202903"/>
              <a:chOff x="1758507" y="5170209"/>
              <a:chExt cx="156925" cy="285896"/>
            </a:xfrm>
          </p:grpSpPr>
          <p:sp>
            <p:nvSpPr>
              <p:cNvPr id="332" name="Rektangel 331">
                <a:extLst>
                  <a:ext uri="{FF2B5EF4-FFF2-40B4-BE49-F238E27FC236}">
                    <a16:creationId xmlns:a16="http://schemas.microsoft.com/office/drawing/2014/main" id="{2CB6556B-99A2-4BFF-9F1D-BE3B69D02F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3" name="Lige forbindelse 332">
                <a:extLst>
                  <a:ext uri="{FF2B5EF4-FFF2-40B4-BE49-F238E27FC236}">
                    <a16:creationId xmlns:a16="http://schemas.microsoft.com/office/drawing/2014/main" id="{8210045B-0124-47D1-AFFE-030F2BC19EFF}"/>
                  </a:ext>
                </a:extLst>
              </p:cNvPr>
              <p:cNvCxnSpPr>
                <a:cxnSpLocks/>
                <a:stCxn id="332" idx="0"/>
                <a:endCxn id="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4" name="Lige forbindelse 333">
                <a:extLst>
                  <a:ext uri="{FF2B5EF4-FFF2-40B4-BE49-F238E27FC236}">
                    <a16:creationId xmlns:a16="http://schemas.microsoft.com/office/drawing/2014/main" id="{B6BBE8B2-72BD-434A-8C9A-019DF51A038C}"/>
                  </a:ext>
                </a:extLst>
              </p:cNvPr>
              <p:cNvCxnSpPr>
                <a:cxnSpLocks/>
                <a:stCxn id="332" idx="1"/>
                <a:endCxn id="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549D7C92-4C4A-4429-9AA8-4EFBA674D6EB}"/>
                </a:ext>
              </a:extLst>
            </p:cNvPr>
            <p:cNvGrpSpPr/>
            <p:nvPr/>
          </p:nvGrpSpPr>
          <p:grpSpPr>
            <a:xfrm>
              <a:off x="4117913" y="5182532"/>
              <a:ext cx="110215" cy="202903"/>
              <a:chOff x="1758507" y="5170209"/>
              <a:chExt cx="156925" cy="285896"/>
            </a:xfrm>
          </p:grpSpPr>
          <p:sp>
            <p:nvSpPr>
              <p:cNvPr id="329" name="Rektangel 328">
                <a:extLst>
                  <a:ext uri="{FF2B5EF4-FFF2-40B4-BE49-F238E27FC236}">
                    <a16:creationId xmlns:a16="http://schemas.microsoft.com/office/drawing/2014/main" id="{FD456AEF-6438-4C9A-8D69-446943DD53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30" name="Lige forbindelse 329">
                <a:extLst>
                  <a:ext uri="{FF2B5EF4-FFF2-40B4-BE49-F238E27FC236}">
                    <a16:creationId xmlns:a16="http://schemas.microsoft.com/office/drawing/2014/main" id="{F4B374D2-0C29-4591-BF24-7919957DF20E}"/>
                  </a:ext>
                </a:extLst>
              </p:cNvPr>
              <p:cNvCxnSpPr>
                <a:cxnSpLocks/>
                <a:stCxn id="329" idx="0"/>
                <a:endCxn id="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31" name="Lige forbindelse 330">
                <a:extLst>
                  <a:ext uri="{FF2B5EF4-FFF2-40B4-BE49-F238E27FC236}">
                    <a16:creationId xmlns:a16="http://schemas.microsoft.com/office/drawing/2014/main" id="{2CDE1D74-B1BF-4E5D-84FD-C2442EC6470A}"/>
                  </a:ext>
                </a:extLst>
              </p:cNvPr>
              <p:cNvCxnSpPr>
                <a:cxnSpLocks/>
                <a:stCxn id="329" idx="1"/>
                <a:endCxn id="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5F959DB-AA56-43EA-9130-11142AA3AB4A}"/>
                </a:ext>
              </a:extLst>
            </p:cNvPr>
            <p:cNvGrpSpPr/>
            <p:nvPr/>
          </p:nvGrpSpPr>
          <p:grpSpPr>
            <a:xfrm>
              <a:off x="4308804" y="5182532"/>
              <a:ext cx="110215" cy="202903"/>
              <a:chOff x="1758507" y="5170209"/>
              <a:chExt cx="156925" cy="285896"/>
            </a:xfrm>
          </p:grpSpPr>
          <p:sp>
            <p:nvSpPr>
              <p:cNvPr id="326" name="Rektangel 325">
                <a:extLst>
                  <a:ext uri="{FF2B5EF4-FFF2-40B4-BE49-F238E27FC236}">
                    <a16:creationId xmlns:a16="http://schemas.microsoft.com/office/drawing/2014/main" id="{F9411F08-D600-4B48-A978-B872F3693A5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7" name="Lige forbindelse 326">
                <a:extLst>
                  <a:ext uri="{FF2B5EF4-FFF2-40B4-BE49-F238E27FC236}">
                    <a16:creationId xmlns:a16="http://schemas.microsoft.com/office/drawing/2014/main" id="{8F1680C4-98EA-4446-A9A8-67105A2070D7}"/>
                  </a:ext>
                </a:extLst>
              </p:cNvPr>
              <p:cNvCxnSpPr>
                <a:cxnSpLocks/>
                <a:stCxn id="326" idx="0"/>
                <a:endCxn id="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8" name="Lige forbindelse 327">
                <a:extLst>
                  <a:ext uri="{FF2B5EF4-FFF2-40B4-BE49-F238E27FC236}">
                    <a16:creationId xmlns:a16="http://schemas.microsoft.com/office/drawing/2014/main" id="{173A8A3C-1A17-4315-8FE3-3726197F367E}"/>
                  </a:ext>
                </a:extLst>
              </p:cNvPr>
              <p:cNvCxnSpPr>
                <a:cxnSpLocks/>
                <a:stCxn id="326" idx="1"/>
                <a:endCxn id="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5BC39412-C05A-4E3C-8BE4-8270071B78E9}"/>
                </a:ext>
              </a:extLst>
            </p:cNvPr>
            <p:cNvGrpSpPr/>
            <p:nvPr/>
          </p:nvGrpSpPr>
          <p:grpSpPr>
            <a:xfrm>
              <a:off x="4499694" y="5182532"/>
              <a:ext cx="110215" cy="202903"/>
              <a:chOff x="1758507" y="5170209"/>
              <a:chExt cx="156925" cy="285896"/>
            </a:xfrm>
          </p:grpSpPr>
          <p:sp>
            <p:nvSpPr>
              <p:cNvPr id="323" name="Rektangel 322">
                <a:extLst>
                  <a:ext uri="{FF2B5EF4-FFF2-40B4-BE49-F238E27FC236}">
                    <a16:creationId xmlns:a16="http://schemas.microsoft.com/office/drawing/2014/main" id="{8A2D31A4-45BC-4226-83EA-1450E31D529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4" name="Lige forbindelse 323">
                <a:extLst>
                  <a:ext uri="{FF2B5EF4-FFF2-40B4-BE49-F238E27FC236}">
                    <a16:creationId xmlns:a16="http://schemas.microsoft.com/office/drawing/2014/main" id="{B0637C6F-D96E-4A08-8C80-BE078091EB45}"/>
                  </a:ext>
                </a:extLst>
              </p:cNvPr>
              <p:cNvCxnSpPr>
                <a:cxnSpLocks/>
                <a:stCxn id="323" idx="0"/>
                <a:endCxn id="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5" name="Lige forbindelse 324">
                <a:extLst>
                  <a:ext uri="{FF2B5EF4-FFF2-40B4-BE49-F238E27FC236}">
                    <a16:creationId xmlns:a16="http://schemas.microsoft.com/office/drawing/2014/main" id="{1CD63FB6-F200-422D-96D3-849E4E94BC7F}"/>
                  </a:ext>
                </a:extLst>
              </p:cNvPr>
              <p:cNvCxnSpPr>
                <a:cxnSpLocks/>
                <a:stCxn id="323" idx="1"/>
                <a:endCxn id="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0692F69E-D318-40B9-98FF-D63192104227}"/>
                </a:ext>
              </a:extLst>
            </p:cNvPr>
            <p:cNvGrpSpPr/>
            <p:nvPr/>
          </p:nvGrpSpPr>
          <p:grpSpPr>
            <a:xfrm>
              <a:off x="4690585" y="5182532"/>
              <a:ext cx="110215" cy="202903"/>
              <a:chOff x="1758507" y="5170209"/>
              <a:chExt cx="156925" cy="285896"/>
            </a:xfrm>
          </p:grpSpPr>
          <p:sp>
            <p:nvSpPr>
              <p:cNvPr id="320" name="Rektangel 319">
                <a:extLst>
                  <a:ext uri="{FF2B5EF4-FFF2-40B4-BE49-F238E27FC236}">
                    <a16:creationId xmlns:a16="http://schemas.microsoft.com/office/drawing/2014/main" id="{64491446-3A45-4EA6-9D4D-802456E56B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21" name="Lige forbindelse 320">
                <a:extLst>
                  <a:ext uri="{FF2B5EF4-FFF2-40B4-BE49-F238E27FC236}">
                    <a16:creationId xmlns:a16="http://schemas.microsoft.com/office/drawing/2014/main" id="{9468B263-B658-4787-8FAA-70E631CE0754}"/>
                  </a:ext>
                </a:extLst>
              </p:cNvPr>
              <p:cNvCxnSpPr>
                <a:cxnSpLocks/>
                <a:stCxn id="320" idx="0"/>
                <a:endCxn id="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22" name="Lige forbindelse 321">
                <a:extLst>
                  <a:ext uri="{FF2B5EF4-FFF2-40B4-BE49-F238E27FC236}">
                    <a16:creationId xmlns:a16="http://schemas.microsoft.com/office/drawing/2014/main" id="{A92248BA-9919-4E56-9E73-BCC0B453FC06}"/>
                  </a:ext>
                </a:extLst>
              </p:cNvPr>
              <p:cNvCxnSpPr>
                <a:cxnSpLocks/>
                <a:stCxn id="320" idx="1"/>
                <a:endCxn id="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5C0F4682-F7FE-4F28-997C-E9783815D53B}"/>
                </a:ext>
              </a:extLst>
            </p:cNvPr>
            <p:cNvGrpSpPr/>
            <p:nvPr/>
          </p:nvGrpSpPr>
          <p:grpSpPr>
            <a:xfrm>
              <a:off x="4881475" y="5182532"/>
              <a:ext cx="110215" cy="202903"/>
              <a:chOff x="1758507" y="5170209"/>
              <a:chExt cx="156925" cy="285896"/>
            </a:xfrm>
          </p:grpSpPr>
          <p:sp>
            <p:nvSpPr>
              <p:cNvPr id="317" name="Rektangel 316">
                <a:extLst>
                  <a:ext uri="{FF2B5EF4-FFF2-40B4-BE49-F238E27FC236}">
                    <a16:creationId xmlns:a16="http://schemas.microsoft.com/office/drawing/2014/main" id="{88696E79-2F53-4065-ADC1-877E79BD616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8" name="Lige forbindelse 317">
                <a:extLst>
                  <a:ext uri="{FF2B5EF4-FFF2-40B4-BE49-F238E27FC236}">
                    <a16:creationId xmlns:a16="http://schemas.microsoft.com/office/drawing/2014/main" id="{E6BB927A-A1A1-4147-8525-09DB8EBC4B97}"/>
                  </a:ext>
                </a:extLst>
              </p:cNvPr>
              <p:cNvCxnSpPr>
                <a:cxnSpLocks/>
                <a:stCxn id="317" idx="0"/>
                <a:endCxn id="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9" name="Lige forbindelse 318">
                <a:extLst>
                  <a:ext uri="{FF2B5EF4-FFF2-40B4-BE49-F238E27FC236}">
                    <a16:creationId xmlns:a16="http://schemas.microsoft.com/office/drawing/2014/main" id="{3040DB55-E8F1-4CC0-87F5-EB7D1DAFF372}"/>
                  </a:ext>
                </a:extLst>
              </p:cNvPr>
              <p:cNvCxnSpPr>
                <a:cxnSpLocks/>
                <a:stCxn id="317" idx="1"/>
                <a:endCxn id="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30C5856D-7EB1-44F1-875C-5259A4C0CF65}"/>
                </a:ext>
              </a:extLst>
            </p:cNvPr>
            <p:cNvGrpSpPr/>
            <p:nvPr/>
          </p:nvGrpSpPr>
          <p:grpSpPr>
            <a:xfrm>
              <a:off x="5072366" y="5182532"/>
              <a:ext cx="110215" cy="202903"/>
              <a:chOff x="1758507" y="5170209"/>
              <a:chExt cx="156925" cy="285896"/>
            </a:xfrm>
          </p:grpSpPr>
          <p:sp>
            <p:nvSpPr>
              <p:cNvPr id="314" name="Rektangel 313">
                <a:extLst>
                  <a:ext uri="{FF2B5EF4-FFF2-40B4-BE49-F238E27FC236}">
                    <a16:creationId xmlns:a16="http://schemas.microsoft.com/office/drawing/2014/main" id="{0B09BC26-5FB0-4A99-B996-1BB232A35C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5" name="Lige forbindelse 314">
                <a:extLst>
                  <a:ext uri="{FF2B5EF4-FFF2-40B4-BE49-F238E27FC236}">
                    <a16:creationId xmlns:a16="http://schemas.microsoft.com/office/drawing/2014/main" id="{DDC6ADE4-559F-4C50-8193-6CE446D4712C}"/>
                  </a:ext>
                </a:extLst>
              </p:cNvPr>
              <p:cNvCxnSpPr>
                <a:cxnSpLocks/>
                <a:stCxn id="314" idx="0"/>
                <a:endCxn id="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6" name="Lige forbindelse 315">
                <a:extLst>
                  <a:ext uri="{FF2B5EF4-FFF2-40B4-BE49-F238E27FC236}">
                    <a16:creationId xmlns:a16="http://schemas.microsoft.com/office/drawing/2014/main" id="{5DA9B54D-A880-453D-83CF-54506191F589}"/>
                  </a:ext>
                </a:extLst>
              </p:cNvPr>
              <p:cNvCxnSpPr>
                <a:cxnSpLocks/>
                <a:stCxn id="314" idx="1"/>
                <a:endCxn id="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009C4A12-C9BB-451D-8BB0-13DB0991B5A4}"/>
                </a:ext>
              </a:extLst>
            </p:cNvPr>
            <p:cNvGrpSpPr/>
            <p:nvPr/>
          </p:nvGrpSpPr>
          <p:grpSpPr>
            <a:xfrm>
              <a:off x="5263257" y="5182532"/>
              <a:ext cx="110215" cy="202903"/>
              <a:chOff x="1758507" y="5170209"/>
              <a:chExt cx="156925" cy="285896"/>
            </a:xfrm>
          </p:grpSpPr>
          <p:sp>
            <p:nvSpPr>
              <p:cNvPr id="311" name="Rektangel 310">
                <a:extLst>
                  <a:ext uri="{FF2B5EF4-FFF2-40B4-BE49-F238E27FC236}">
                    <a16:creationId xmlns:a16="http://schemas.microsoft.com/office/drawing/2014/main" id="{75532B5E-3029-4B42-A066-2416AD8A3B9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12" name="Lige forbindelse 311">
                <a:extLst>
                  <a:ext uri="{FF2B5EF4-FFF2-40B4-BE49-F238E27FC236}">
                    <a16:creationId xmlns:a16="http://schemas.microsoft.com/office/drawing/2014/main" id="{9BCCDB01-1BFB-49CF-B51A-520C49BCB678}"/>
                  </a:ext>
                </a:extLst>
              </p:cNvPr>
              <p:cNvCxnSpPr>
                <a:cxnSpLocks/>
                <a:stCxn id="311" idx="0"/>
                <a:endCxn id="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3" name="Lige forbindelse 312">
                <a:extLst>
                  <a:ext uri="{FF2B5EF4-FFF2-40B4-BE49-F238E27FC236}">
                    <a16:creationId xmlns:a16="http://schemas.microsoft.com/office/drawing/2014/main" id="{D9BCA93A-AADE-414E-9278-908103251C31}"/>
                  </a:ext>
                </a:extLst>
              </p:cNvPr>
              <p:cNvCxnSpPr>
                <a:cxnSpLocks/>
                <a:stCxn id="311" idx="1"/>
                <a:endCxn id="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7F423A1-9A9F-4B15-9ADF-BB8CFC32677F}"/>
                </a:ext>
              </a:extLst>
            </p:cNvPr>
            <p:cNvGrpSpPr/>
            <p:nvPr/>
          </p:nvGrpSpPr>
          <p:grpSpPr>
            <a:xfrm>
              <a:off x="5454147" y="5182532"/>
              <a:ext cx="110215" cy="202903"/>
              <a:chOff x="1758507" y="5170209"/>
              <a:chExt cx="156925" cy="285896"/>
            </a:xfrm>
          </p:grpSpPr>
          <p:sp>
            <p:nvSpPr>
              <p:cNvPr id="308" name="Rektangel 307">
                <a:extLst>
                  <a:ext uri="{FF2B5EF4-FFF2-40B4-BE49-F238E27FC236}">
                    <a16:creationId xmlns:a16="http://schemas.microsoft.com/office/drawing/2014/main" id="{455B303B-E81B-4F77-AA14-AB08E38F55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9" name="Lige forbindelse 308">
                <a:extLst>
                  <a:ext uri="{FF2B5EF4-FFF2-40B4-BE49-F238E27FC236}">
                    <a16:creationId xmlns:a16="http://schemas.microsoft.com/office/drawing/2014/main" id="{8FCF1153-9A04-479D-8FB1-41C7337FBC89}"/>
                  </a:ext>
                </a:extLst>
              </p:cNvPr>
              <p:cNvCxnSpPr>
                <a:cxnSpLocks/>
                <a:stCxn id="308" idx="0"/>
                <a:endCxn id="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10" name="Lige forbindelse 309">
                <a:extLst>
                  <a:ext uri="{FF2B5EF4-FFF2-40B4-BE49-F238E27FC236}">
                    <a16:creationId xmlns:a16="http://schemas.microsoft.com/office/drawing/2014/main" id="{2177F88E-4E94-46A9-9600-ACB301F3AFCD}"/>
                  </a:ext>
                </a:extLst>
              </p:cNvPr>
              <p:cNvCxnSpPr>
                <a:cxnSpLocks/>
                <a:stCxn id="308" idx="1"/>
                <a:endCxn id="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04E80EC-28D2-493F-8CEA-1434F2443A63}"/>
                </a:ext>
              </a:extLst>
            </p:cNvPr>
            <p:cNvGrpSpPr/>
            <p:nvPr/>
          </p:nvGrpSpPr>
          <p:grpSpPr>
            <a:xfrm>
              <a:off x="5645037" y="5182532"/>
              <a:ext cx="110215" cy="202903"/>
              <a:chOff x="1758507" y="5170209"/>
              <a:chExt cx="156925" cy="285896"/>
            </a:xfrm>
          </p:grpSpPr>
          <p:sp>
            <p:nvSpPr>
              <p:cNvPr id="305" name="Rektangel 304">
                <a:extLst>
                  <a:ext uri="{FF2B5EF4-FFF2-40B4-BE49-F238E27FC236}">
                    <a16:creationId xmlns:a16="http://schemas.microsoft.com/office/drawing/2014/main" id="{563AEF8B-181D-41EE-BEF9-CCE96B0D39A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6" name="Lige forbindelse 305">
                <a:extLst>
                  <a:ext uri="{FF2B5EF4-FFF2-40B4-BE49-F238E27FC236}">
                    <a16:creationId xmlns:a16="http://schemas.microsoft.com/office/drawing/2014/main" id="{2EA82724-CCA6-4B9B-90D5-B3A86F27609F}"/>
                  </a:ext>
                </a:extLst>
              </p:cNvPr>
              <p:cNvCxnSpPr>
                <a:cxnSpLocks/>
                <a:stCxn id="305" idx="0"/>
                <a:endCxn id="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7" name="Lige forbindelse 306">
                <a:extLst>
                  <a:ext uri="{FF2B5EF4-FFF2-40B4-BE49-F238E27FC236}">
                    <a16:creationId xmlns:a16="http://schemas.microsoft.com/office/drawing/2014/main" id="{10919813-B07B-4D1C-A15F-2257B94FB4D5}"/>
                  </a:ext>
                </a:extLst>
              </p:cNvPr>
              <p:cNvCxnSpPr>
                <a:cxnSpLocks/>
                <a:stCxn id="305" idx="1"/>
                <a:endCxn id="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59814042-E787-4600-9CEC-F5C5A4E7BA48}"/>
                </a:ext>
              </a:extLst>
            </p:cNvPr>
            <p:cNvGrpSpPr/>
            <p:nvPr/>
          </p:nvGrpSpPr>
          <p:grpSpPr>
            <a:xfrm>
              <a:off x="5835932" y="5182532"/>
              <a:ext cx="110215" cy="202903"/>
              <a:chOff x="1758507" y="5170209"/>
              <a:chExt cx="156925" cy="285896"/>
            </a:xfrm>
          </p:grpSpPr>
          <p:sp>
            <p:nvSpPr>
              <p:cNvPr id="302" name="Rektangel 301">
                <a:extLst>
                  <a:ext uri="{FF2B5EF4-FFF2-40B4-BE49-F238E27FC236}">
                    <a16:creationId xmlns:a16="http://schemas.microsoft.com/office/drawing/2014/main" id="{C0088F5E-A0FE-4136-973E-3105833926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3" name="Lige forbindelse 302">
                <a:extLst>
                  <a:ext uri="{FF2B5EF4-FFF2-40B4-BE49-F238E27FC236}">
                    <a16:creationId xmlns:a16="http://schemas.microsoft.com/office/drawing/2014/main" id="{DA4DE5A9-D235-4751-8DE7-9C7976308B96}"/>
                  </a:ext>
                </a:extLst>
              </p:cNvPr>
              <p:cNvCxnSpPr>
                <a:cxnSpLocks/>
                <a:stCxn id="302" idx="0"/>
                <a:endCxn id="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4" name="Lige forbindelse 303">
                <a:extLst>
                  <a:ext uri="{FF2B5EF4-FFF2-40B4-BE49-F238E27FC236}">
                    <a16:creationId xmlns:a16="http://schemas.microsoft.com/office/drawing/2014/main" id="{309316B6-D28F-460A-B24E-3CA508461FF2}"/>
                  </a:ext>
                </a:extLst>
              </p:cNvPr>
              <p:cNvCxnSpPr>
                <a:cxnSpLocks/>
                <a:stCxn id="302" idx="1"/>
                <a:endCxn id="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682E3209-52BB-4273-8C79-018343FB4BC3}"/>
                </a:ext>
              </a:extLst>
            </p:cNvPr>
            <p:cNvGrpSpPr/>
            <p:nvPr/>
          </p:nvGrpSpPr>
          <p:grpSpPr>
            <a:xfrm>
              <a:off x="1827227" y="5428729"/>
              <a:ext cx="110215" cy="202903"/>
              <a:chOff x="1758507" y="5170209"/>
              <a:chExt cx="156925" cy="285896"/>
            </a:xfrm>
          </p:grpSpPr>
          <p:sp>
            <p:nvSpPr>
              <p:cNvPr id="299" name="Rektangel 298">
                <a:extLst>
                  <a:ext uri="{FF2B5EF4-FFF2-40B4-BE49-F238E27FC236}">
                    <a16:creationId xmlns:a16="http://schemas.microsoft.com/office/drawing/2014/main" id="{A5032AAF-A0F0-42A1-946E-3DA60E802B6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00" name="Lige forbindelse 299">
                <a:extLst>
                  <a:ext uri="{FF2B5EF4-FFF2-40B4-BE49-F238E27FC236}">
                    <a16:creationId xmlns:a16="http://schemas.microsoft.com/office/drawing/2014/main" id="{EE8C95A7-0405-416B-BA71-648E9B791BCB}"/>
                  </a:ext>
                </a:extLst>
              </p:cNvPr>
              <p:cNvCxnSpPr>
                <a:cxnSpLocks/>
                <a:stCxn id="299" idx="0"/>
                <a:endCxn id="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301" name="Lige forbindelse 300">
                <a:extLst>
                  <a:ext uri="{FF2B5EF4-FFF2-40B4-BE49-F238E27FC236}">
                    <a16:creationId xmlns:a16="http://schemas.microsoft.com/office/drawing/2014/main" id="{8A8B0756-4C4E-4AFA-88FB-51656B293E89}"/>
                  </a:ext>
                </a:extLst>
              </p:cNvPr>
              <p:cNvCxnSpPr>
                <a:cxnSpLocks/>
                <a:stCxn id="299" idx="1"/>
                <a:endCxn id="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9A6CE329-D4F0-4C5D-A55B-48321556BF21}"/>
                </a:ext>
              </a:extLst>
            </p:cNvPr>
            <p:cNvGrpSpPr/>
            <p:nvPr/>
          </p:nvGrpSpPr>
          <p:grpSpPr>
            <a:xfrm>
              <a:off x="2018117" y="5428729"/>
              <a:ext cx="110215" cy="202903"/>
              <a:chOff x="1758507" y="5170209"/>
              <a:chExt cx="156925" cy="285896"/>
            </a:xfrm>
          </p:grpSpPr>
          <p:sp>
            <p:nvSpPr>
              <p:cNvPr id="296" name="Rektangel 295">
                <a:extLst>
                  <a:ext uri="{FF2B5EF4-FFF2-40B4-BE49-F238E27FC236}">
                    <a16:creationId xmlns:a16="http://schemas.microsoft.com/office/drawing/2014/main" id="{8F15B4D8-4A38-471C-B3E4-6AAB47FD7BE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7" name="Lige forbindelse 296">
                <a:extLst>
                  <a:ext uri="{FF2B5EF4-FFF2-40B4-BE49-F238E27FC236}">
                    <a16:creationId xmlns:a16="http://schemas.microsoft.com/office/drawing/2014/main" id="{E40D968A-A557-4486-9D71-C6C513DCE3DE}"/>
                  </a:ext>
                </a:extLst>
              </p:cNvPr>
              <p:cNvCxnSpPr>
                <a:cxnSpLocks/>
                <a:stCxn id="296" idx="0"/>
                <a:endCxn id="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8" name="Lige forbindelse 297">
                <a:extLst>
                  <a:ext uri="{FF2B5EF4-FFF2-40B4-BE49-F238E27FC236}">
                    <a16:creationId xmlns:a16="http://schemas.microsoft.com/office/drawing/2014/main" id="{1E1DF57A-D8A9-42EA-BC33-953DCE4F40DF}"/>
                  </a:ext>
                </a:extLst>
              </p:cNvPr>
              <p:cNvCxnSpPr>
                <a:cxnSpLocks/>
                <a:stCxn id="296" idx="1"/>
                <a:endCxn id="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7" name="Gruppe 46">
              <a:extLst>
                <a:ext uri="{FF2B5EF4-FFF2-40B4-BE49-F238E27FC236}">
                  <a16:creationId xmlns:a16="http://schemas.microsoft.com/office/drawing/2014/main" id="{301B4DF0-2B8D-45A7-9F3B-CB7723345E38}"/>
                </a:ext>
              </a:extLst>
            </p:cNvPr>
            <p:cNvGrpSpPr/>
            <p:nvPr/>
          </p:nvGrpSpPr>
          <p:grpSpPr>
            <a:xfrm>
              <a:off x="2209008" y="5428729"/>
              <a:ext cx="110215" cy="202903"/>
              <a:chOff x="1758507" y="5170209"/>
              <a:chExt cx="156925" cy="285896"/>
            </a:xfrm>
          </p:grpSpPr>
          <p:sp>
            <p:nvSpPr>
              <p:cNvPr id="293" name="Rektangel 292">
                <a:extLst>
                  <a:ext uri="{FF2B5EF4-FFF2-40B4-BE49-F238E27FC236}">
                    <a16:creationId xmlns:a16="http://schemas.microsoft.com/office/drawing/2014/main" id="{2A7351DF-B6E9-4B4E-8206-EFF2CD840C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4" name="Lige forbindelse 293">
                <a:extLst>
                  <a:ext uri="{FF2B5EF4-FFF2-40B4-BE49-F238E27FC236}">
                    <a16:creationId xmlns:a16="http://schemas.microsoft.com/office/drawing/2014/main" id="{B001B7A0-E157-4E67-9D07-BE3DFFCCC42E}"/>
                  </a:ext>
                </a:extLst>
              </p:cNvPr>
              <p:cNvCxnSpPr>
                <a:cxnSpLocks/>
                <a:stCxn id="293" idx="0"/>
                <a:endCxn id="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5" name="Lige forbindelse 294">
                <a:extLst>
                  <a:ext uri="{FF2B5EF4-FFF2-40B4-BE49-F238E27FC236}">
                    <a16:creationId xmlns:a16="http://schemas.microsoft.com/office/drawing/2014/main" id="{E56DEBD1-3754-4490-9EF1-8E4A4A5C4E3E}"/>
                  </a:ext>
                </a:extLst>
              </p:cNvPr>
              <p:cNvCxnSpPr>
                <a:cxnSpLocks/>
                <a:stCxn id="293" idx="1"/>
                <a:endCxn id="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8" name="Gruppe 47">
              <a:extLst>
                <a:ext uri="{FF2B5EF4-FFF2-40B4-BE49-F238E27FC236}">
                  <a16:creationId xmlns:a16="http://schemas.microsoft.com/office/drawing/2014/main" id="{CAFCB08F-E54A-4120-A0AC-79CB87D75CC5}"/>
                </a:ext>
              </a:extLst>
            </p:cNvPr>
            <p:cNvGrpSpPr/>
            <p:nvPr/>
          </p:nvGrpSpPr>
          <p:grpSpPr>
            <a:xfrm>
              <a:off x="2399898" y="5428729"/>
              <a:ext cx="110215" cy="202903"/>
              <a:chOff x="1758507" y="5170209"/>
              <a:chExt cx="156925" cy="285896"/>
            </a:xfrm>
          </p:grpSpPr>
          <p:sp>
            <p:nvSpPr>
              <p:cNvPr id="290" name="Rektangel 289">
                <a:extLst>
                  <a:ext uri="{FF2B5EF4-FFF2-40B4-BE49-F238E27FC236}">
                    <a16:creationId xmlns:a16="http://schemas.microsoft.com/office/drawing/2014/main" id="{BCE82CF6-8499-422F-864D-5528EB01BBE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91" name="Lige forbindelse 290">
                <a:extLst>
                  <a:ext uri="{FF2B5EF4-FFF2-40B4-BE49-F238E27FC236}">
                    <a16:creationId xmlns:a16="http://schemas.microsoft.com/office/drawing/2014/main" id="{E7A51565-8A44-488F-A651-F41BCD822D52}"/>
                  </a:ext>
                </a:extLst>
              </p:cNvPr>
              <p:cNvCxnSpPr>
                <a:cxnSpLocks/>
                <a:stCxn id="290" idx="0"/>
                <a:endCxn id="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92" name="Lige forbindelse 291">
                <a:extLst>
                  <a:ext uri="{FF2B5EF4-FFF2-40B4-BE49-F238E27FC236}">
                    <a16:creationId xmlns:a16="http://schemas.microsoft.com/office/drawing/2014/main" id="{DFDF75B5-C6F2-4D6D-BE09-56C880085694}"/>
                  </a:ext>
                </a:extLst>
              </p:cNvPr>
              <p:cNvCxnSpPr>
                <a:cxnSpLocks/>
                <a:stCxn id="290" idx="1"/>
                <a:endCxn id="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49" name="Gruppe 48">
              <a:extLst>
                <a:ext uri="{FF2B5EF4-FFF2-40B4-BE49-F238E27FC236}">
                  <a16:creationId xmlns:a16="http://schemas.microsoft.com/office/drawing/2014/main" id="{8616F704-C491-4EC1-A99C-C83FCEA135F5}"/>
                </a:ext>
              </a:extLst>
            </p:cNvPr>
            <p:cNvGrpSpPr/>
            <p:nvPr/>
          </p:nvGrpSpPr>
          <p:grpSpPr>
            <a:xfrm>
              <a:off x="2590789" y="5428729"/>
              <a:ext cx="110215" cy="202903"/>
              <a:chOff x="1758507" y="5170209"/>
              <a:chExt cx="156925" cy="285896"/>
            </a:xfrm>
          </p:grpSpPr>
          <p:sp>
            <p:nvSpPr>
              <p:cNvPr id="287" name="Rektangel 286">
                <a:extLst>
                  <a:ext uri="{FF2B5EF4-FFF2-40B4-BE49-F238E27FC236}">
                    <a16:creationId xmlns:a16="http://schemas.microsoft.com/office/drawing/2014/main" id="{B889F749-01E3-4C23-BC1F-19A2724AAF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8" name="Lige forbindelse 287">
                <a:extLst>
                  <a:ext uri="{FF2B5EF4-FFF2-40B4-BE49-F238E27FC236}">
                    <a16:creationId xmlns:a16="http://schemas.microsoft.com/office/drawing/2014/main" id="{0D724A3E-6F3F-40FD-93E1-9C827E054C0B}"/>
                  </a:ext>
                </a:extLst>
              </p:cNvPr>
              <p:cNvCxnSpPr>
                <a:cxnSpLocks/>
                <a:stCxn id="287" idx="0"/>
                <a:endCxn id="28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9" name="Lige forbindelse 288">
                <a:extLst>
                  <a:ext uri="{FF2B5EF4-FFF2-40B4-BE49-F238E27FC236}">
                    <a16:creationId xmlns:a16="http://schemas.microsoft.com/office/drawing/2014/main" id="{386ACCF6-0C2E-470C-93D5-F5593A91B2AE}"/>
                  </a:ext>
                </a:extLst>
              </p:cNvPr>
              <p:cNvCxnSpPr>
                <a:cxnSpLocks/>
                <a:stCxn id="287" idx="1"/>
                <a:endCxn id="28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0" name="Gruppe 49">
              <a:extLst>
                <a:ext uri="{FF2B5EF4-FFF2-40B4-BE49-F238E27FC236}">
                  <a16:creationId xmlns:a16="http://schemas.microsoft.com/office/drawing/2014/main" id="{B6409CB9-7800-4DAE-A3D7-3E6CD68062B9}"/>
                </a:ext>
              </a:extLst>
            </p:cNvPr>
            <p:cNvGrpSpPr/>
            <p:nvPr/>
          </p:nvGrpSpPr>
          <p:grpSpPr>
            <a:xfrm>
              <a:off x="2781680" y="5428729"/>
              <a:ext cx="110215" cy="202903"/>
              <a:chOff x="1758507" y="5170209"/>
              <a:chExt cx="156925" cy="285896"/>
            </a:xfrm>
          </p:grpSpPr>
          <p:sp>
            <p:nvSpPr>
              <p:cNvPr id="284" name="Rektangel 283">
                <a:extLst>
                  <a:ext uri="{FF2B5EF4-FFF2-40B4-BE49-F238E27FC236}">
                    <a16:creationId xmlns:a16="http://schemas.microsoft.com/office/drawing/2014/main" id="{8801A58F-930B-4576-BBBA-0B2FC1D1AE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5" name="Lige forbindelse 284">
                <a:extLst>
                  <a:ext uri="{FF2B5EF4-FFF2-40B4-BE49-F238E27FC236}">
                    <a16:creationId xmlns:a16="http://schemas.microsoft.com/office/drawing/2014/main" id="{F2B4BA4E-323A-49BB-8CB5-0AE696B2E776}"/>
                  </a:ext>
                </a:extLst>
              </p:cNvPr>
              <p:cNvCxnSpPr>
                <a:cxnSpLocks/>
                <a:stCxn id="284" idx="0"/>
                <a:endCxn id="28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6" name="Lige forbindelse 285">
                <a:extLst>
                  <a:ext uri="{FF2B5EF4-FFF2-40B4-BE49-F238E27FC236}">
                    <a16:creationId xmlns:a16="http://schemas.microsoft.com/office/drawing/2014/main" id="{DC18E852-84FA-4E1E-844C-8CD6F32BF111}"/>
                  </a:ext>
                </a:extLst>
              </p:cNvPr>
              <p:cNvCxnSpPr>
                <a:cxnSpLocks/>
                <a:stCxn id="284" idx="1"/>
                <a:endCxn id="28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1" name="Gruppe 50">
              <a:extLst>
                <a:ext uri="{FF2B5EF4-FFF2-40B4-BE49-F238E27FC236}">
                  <a16:creationId xmlns:a16="http://schemas.microsoft.com/office/drawing/2014/main" id="{90755FBE-7E3B-4A02-A07B-D2C535492C7A}"/>
                </a:ext>
              </a:extLst>
            </p:cNvPr>
            <p:cNvGrpSpPr/>
            <p:nvPr/>
          </p:nvGrpSpPr>
          <p:grpSpPr>
            <a:xfrm>
              <a:off x="2972570" y="5428729"/>
              <a:ext cx="110215" cy="202903"/>
              <a:chOff x="1758507" y="5170209"/>
              <a:chExt cx="156925" cy="285896"/>
            </a:xfrm>
          </p:grpSpPr>
          <p:sp>
            <p:nvSpPr>
              <p:cNvPr id="281" name="Rektangel 280">
                <a:extLst>
                  <a:ext uri="{FF2B5EF4-FFF2-40B4-BE49-F238E27FC236}">
                    <a16:creationId xmlns:a16="http://schemas.microsoft.com/office/drawing/2014/main" id="{8C42747F-239A-4D30-AEC6-9885894DA17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82" name="Lige forbindelse 281">
                <a:extLst>
                  <a:ext uri="{FF2B5EF4-FFF2-40B4-BE49-F238E27FC236}">
                    <a16:creationId xmlns:a16="http://schemas.microsoft.com/office/drawing/2014/main" id="{88AB354A-477A-4962-BC2E-CEE1DEB34B4E}"/>
                  </a:ext>
                </a:extLst>
              </p:cNvPr>
              <p:cNvCxnSpPr>
                <a:cxnSpLocks/>
                <a:stCxn id="281" idx="0"/>
                <a:endCxn id="28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3" name="Lige forbindelse 282">
                <a:extLst>
                  <a:ext uri="{FF2B5EF4-FFF2-40B4-BE49-F238E27FC236}">
                    <a16:creationId xmlns:a16="http://schemas.microsoft.com/office/drawing/2014/main" id="{28A5562F-7502-4F68-8F1F-4AF8079B2136}"/>
                  </a:ext>
                </a:extLst>
              </p:cNvPr>
              <p:cNvCxnSpPr>
                <a:cxnSpLocks/>
                <a:stCxn id="281" idx="1"/>
                <a:endCxn id="28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2" name="Gruppe 51">
              <a:extLst>
                <a:ext uri="{FF2B5EF4-FFF2-40B4-BE49-F238E27FC236}">
                  <a16:creationId xmlns:a16="http://schemas.microsoft.com/office/drawing/2014/main" id="{31B2478F-4A20-4A8E-B9D7-70D9CE848D87}"/>
                </a:ext>
              </a:extLst>
            </p:cNvPr>
            <p:cNvGrpSpPr/>
            <p:nvPr/>
          </p:nvGrpSpPr>
          <p:grpSpPr>
            <a:xfrm>
              <a:off x="3163460" y="5428729"/>
              <a:ext cx="110215" cy="202903"/>
              <a:chOff x="1758507" y="5170209"/>
              <a:chExt cx="156925" cy="285896"/>
            </a:xfrm>
          </p:grpSpPr>
          <p:sp>
            <p:nvSpPr>
              <p:cNvPr id="278" name="Rektangel 277">
                <a:extLst>
                  <a:ext uri="{FF2B5EF4-FFF2-40B4-BE49-F238E27FC236}">
                    <a16:creationId xmlns:a16="http://schemas.microsoft.com/office/drawing/2014/main" id="{9AA4FAF0-FFFB-4F19-9779-A57CF65C583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9" name="Lige forbindelse 278">
                <a:extLst>
                  <a:ext uri="{FF2B5EF4-FFF2-40B4-BE49-F238E27FC236}">
                    <a16:creationId xmlns:a16="http://schemas.microsoft.com/office/drawing/2014/main" id="{E54953B6-73C9-419C-8151-305CE8C95EA3}"/>
                  </a:ext>
                </a:extLst>
              </p:cNvPr>
              <p:cNvCxnSpPr>
                <a:cxnSpLocks/>
                <a:stCxn id="278" idx="0"/>
                <a:endCxn id="27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80" name="Lige forbindelse 279">
                <a:extLst>
                  <a:ext uri="{FF2B5EF4-FFF2-40B4-BE49-F238E27FC236}">
                    <a16:creationId xmlns:a16="http://schemas.microsoft.com/office/drawing/2014/main" id="{6F739215-E3B9-4643-A932-9DC29A6E3B1A}"/>
                  </a:ext>
                </a:extLst>
              </p:cNvPr>
              <p:cNvCxnSpPr>
                <a:cxnSpLocks/>
                <a:stCxn id="278" idx="1"/>
                <a:endCxn id="27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3" name="Gruppe 52">
              <a:extLst>
                <a:ext uri="{FF2B5EF4-FFF2-40B4-BE49-F238E27FC236}">
                  <a16:creationId xmlns:a16="http://schemas.microsoft.com/office/drawing/2014/main" id="{316E171A-7C8C-49FC-9785-8AF9C9FD8F9A}"/>
                </a:ext>
              </a:extLst>
            </p:cNvPr>
            <p:cNvGrpSpPr/>
            <p:nvPr/>
          </p:nvGrpSpPr>
          <p:grpSpPr>
            <a:xfrm>
              <a:off x="3354351" y="5428729"/>
              <a:ext cx="110215" cy="202903"/>
              <a:chOff x="1758507" y="5170209"/>
              <a:chExt cx="156925" cy="285896"/>
            </a:xfrm>
          </p:grpSpPr>
          <p:sp>
            <p:nvSpPr>
              <p:cNvPr id="275" name="Rektangel 274">
                <a:extLst>
                  <a:ext uri="{FF2B5EF4-FFF2-40B4-BE49-F238E27FC236}">
                    <a16:creationId xmlns:a16="http://schemas.microsoft.com/office/drawing/2014/main" id="{B89FAB74-DFDC-45DA-A449-D8F50D4214A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6" name="Lige forbindelse 275">
                <a:extLst>
                  <a:ext uri="{FF2B5EF4-FFF2-40B4-BE49-F238E27FC236}">
                    <a16:creationId xmlns:a16="http://schemas.microsoft.com/office/drawing/2014/main" id="{85FA33B7-8A13-49A4-AA4B-A1B626CBF141}"/>
                  </a:ext>
                </a:extLst>
              </p:cNvPr>
              <p:cNvCxnSpPr>
                <a:cxnSpLocks/>
                <a:stCxn id="275" idx="0"/>
                <a:endCxn id="27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7" name="Lige forbindelse 276">
                <a:extLst>
                  <a:ext uri="{FF2B5EF4-FFF2-40B4-BE49-F238E27FC236}">
                    <a16:creationId xmlns:a16="http://schemas.microsoft.com/office/drawing/2014/main" id="{B7009856-B685-40B4-A590-90AF34778D91}"/>
                  </a:ext>
                </a:extLst>
              </p:cNvPr>
              <p:cNvCxnSpPr>
                <a:cxnSpLocks/>
                <a:stCxn id="275" idx="1"/>
                <a:endCxn id="27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4" name="Gruppe 53">
              <a:extLst>
                <a:ext uri="{FF2B5EF4-FFF2-40B4-BE49-F238E27FC236}">
                  <a16:creationId xmlns:a16="http://schemas.microsoft.com/office/drawing/2014/main" id="{607483BC-E15A-4593-9805-647ACB7A0912}"/>
                </a:ext>
              </a:extLst>
            </p:cNvPr>
            <p:cNvGrpSpPr/>
            <p:nvPr/>
          </p:nvGrpSpPr>
          <p:grpSpPr>
            <a:xfrm>
              <a:off x="3545241" y="5428729"/>
              <a:ext cx="110215" cy="202903"/>
              <a:chOff x="1758507" y="5170209"/>
              <a:chExt cx="156925" cy="285896"/>
            </a:xfrm>
          </p:grpSpPr>
          <p:sp>
            <p:nvSpPr>
              <p:cNvPr id="272" name="Rektangel 271">
                <a:extLst>
                  <a:ext uri="{FF2B5EF4-FFF2-40B4-BE49-F238E27FC236}">
                    <a16:creationId xmlns:a16="http://schemas.microsoft.com/office/drawing/2014/main" id="{080041B2-E1E4-483A-ACF8-3D3CDA57BAC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3" name="Lige forbindelse 272">
                <a:extLst>
                  <a:ext uri="{FF2B5EF4-FFF2-40B4-BE49-F238E27FC236}">
                    <a16:creationId xmlns:a16="http://schemas.microsoft.com/office/drawing/2014/main" id="{B52C2E6C-2D63-4629-8C37-FDFE28795681}"/>
                  </a:ext>
                </a:extLst>
              </p:cNvPr>
              <p:cNvCxnSpPr>
                <a:cxnSpLocks/>
                <a:stCxn id="272" idx="0"/>
                <a:endCxn id="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4" name="Lige forbindelse 273">
                <a:extLst>
                  <a:ext uri="{FF2B5EF4-FFF2-40B4-BE49-F238E27FC236}">
                    <a16:creationId xmlns:a16="http://schemas.microsoft.com/office/drawing/2014/main" id="{00523520-3BFB-41E1-A2D0-D2AECA37BBE9}"/>
                  </a:ext>
                </a:extLst>
              </p:cNvPr>
              <p:cNvCxnSpPr>
                <a:cxnSpLocks/>
                <a:stCxn id="272" idx="1"/>
                <a:endCxn id="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5" name="Gruppe 54">
              <a:extLst>
                <a:ext uri="{FF2B5EF4-FFF2-40B4-BE49-F238E27FC236}">
                  <a16:creationId xmlns:a16="http://schemas.microsoft.com/office/drawing/2014/main" id="{37C04FA3-A8E6-4477-B3CE-BB2FFDA8229E}"/>
                </a:ext>
              </a:extLst>
            </p:cNvPr>
            <p:cNvGrpSpPr/>
            <p:nvPr/>
          </p:nvGrpSpPr>
          <p:grpSpPr>
            <a:xfrm>
              <a:off x="3736132" y="5428729"/>
              <a:ext cx="110215" cy="202903"/>
              <a:chOff x="1758507" y="5170209"/>
              <a:chExt cx="156925" cy="285896"/>
            </a:xfrm>
          </p:grpSpPr>
          <p:sp>
            <p:nvSpPr>
              <p:cNvPr id="269" name="Rektangel 268">
                <a:extLst>
                  <a:ext uri="{FF2B5EF4-FFF2-40B4-BE49-F238E27FC236}">
                    <a16:creationId xmlns:a16="http://schemas.microsoft.com/office/drawing/2014/main" id="{F4D79E62-BB38-419A-BED7-01262F7A19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70" name="Lige forbindelse 269">
                <a:extLst>
                  <a:ext uri="{FF2B5EF4-FFF2-40B4-BE49-F238E27FC236}">
                    <a16:creationId xmlns:a16="http://schemas.microsoft.com/office/drawing/2014/main" id="{3C6168A2-4768-4B84-A69F-30EE32BE58BF}"/>
                  </a:ext>
                </a:extLst>
              </p:cNvPr>
              <p:cNvCxnSpPr>
                <a:cxnSpLocks/>
                <a:stCxn id="269" idx="0"/>
                <a:endCxn id="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71" name="Lige forbindelse 270">
                <a:extLst>
                  <a:ext uri="{FF2B5EF4-FFF2-40B4-BE49-F238E27FC236}">
                    <a16:creationId xmlns:a16="http://schemas.microsoft.com/office/drawing/2014/main" id="{2455A280-CF7B-4AFD-9F6E-FB4F2E8E56C1}"/>
                  </a:ext>
                </a:extLst>
              </p:cNvPr>
              <p:cNvCxnSpPr>
                <a:cxnSpLocks/>
                <a:stCxn id="269" idx="1"/>
                <a:endCxn id="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6" name="Gruppe 55">
              <a:extLst>
                <a:ext uri="{FF2B5EF4-FFF2-40B4-BE49-F238E27FC236}">
                  <a16:creationId xmlns:a16="http://schemas.microsoft.com/office/drawing/2014/main" id="{4E9EBFB8-2D81-408A-B065-611161BC5D2E}"/>
                </a:ext>
              </a:extLst>
            </p:cNvPr>
            <p:cNvGrpSpPr/>
            <p:nvPr/>
          </p:nvGrpSpPr>
          <p:grpSpPr>
            <a:xfrm>
              <a:off x="3927023" y="5428729"/>
              <a:ext cx="110215" cy="202903"/>
              <a:chOff x="1758507" y="5170209"/>
              <a:chExt cx="156925" cy="285896"/>
            </a:xfrm>
          </p:grpSpPr>
          <p:sp>
            <p:nvSpPr>
              <p:cNvPr id="266" name="Rektangel 265">
                <a:extLst>
                  <a:ext uri="{FF2B5EF4-FFF2-40B4-BE49-F238E27FC236}">
                    <a16:creationId xmlns:a16="http://schemas.microsoft.com/office/drawing/2014/main" id="{68D7DA9E-4CDF-4DC0-B947-9735ABF1FB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7" name="Lige forbindelse 266">
                <a:extLst>
                  <a:ext uri="{FF2B5EF4-FFF2-40B4-BE49-F238E27FC236}">
                    <a16:creationId xmlns:a16="http://schemas.microsoft.com/office/drawing/2014/main" id="{2FB22E4E-1E8A-47F4-959E-D1A1BC931720}"/>
                  </a:ext>
                </a:extLst>
              </p:cNvPr>
              <p:cNvCxnSpPr>
                <a:cxnSpLocks/>
                <a:stCxn id="266" idx="0"/>
                <a:endCxn id="26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8" name="Lige forbindelse 267">
                <a:extLst>
                  <a:ext uri="{FF2B5EF4-FFF2-40B4-BE49-F238E27FC236}">
                    <a16:creationId xmlns:a16="http://schemas.microsoft.com/office/drawing/2014/main" id="{AEE204B7-9A75-4FC4-A9AC-7159B5115EED}"/>
                  </a:ext>
                </a:extLst>
              </p:cNvPr>
              <p:cNvCxnSpPr>
                <a:cxnSpLocks/>
                <a:stCxn id="266" idx="1"/>
                <a:endCxn id="26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009F6641-E049-4EDB-8D68-0148EDFBAFA9}"/>
                </a:ext>
              </a:extLst>
            </p:cNvPr>
            <p:cNvGrpSpPr/>
            <p:nvPr/>
          </p:nvGrpSpPr>
          <p:grpSpPr>
            <a:xfrm>
              <a:off x="4117913" y="5428729"/>
              <a:ext cx="110215" cy="202903"/>
              <a:chOff x="1758507" y="5170209"/>
              <a:chExt cx="156925" cy="285896"/>
            </a:xfrm>
          </p:grpSpPr>
          <p:sp>
            <p:nvSpPr>
              <p:cNvPr id="263" name="Rektangel 262">
                <a:extLst>
                  <a:ext uri="{FF2B5EF4-FFF2-40B4-BE49-F238E27FC236}">
                    <a16:creationId xmlns:a16="http://schemas.microsoft.com/office/drawing/2014/main" id="{44D94932-69CE-4E1A-88DD-1315638D93B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4" name="Lige forbindelse 263">
                <a:extLst>
                  <a:ext uri="{FF2B5EF4-FFF2-40B4-BE49-F238E27FC236}">
                    <a16:creationId xmlns:a16="http://schemas.microsoft.com/office/drawing/2014/main" id="{41ECF9EE-DB08-4947-A27E-44743062AA67}"/>
                  </a:ext>
                </a:extLst>
              </p:cNvPr>
              <p:cNvCxnSpPr>
                <a:cxnSpLocks/>
                <a:stCxn id="263" idx="0"/>
                <a:endCxn id="26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5" name="Lige forbindelse 264">
                <a:extLst>
                  <a:ext uri="{FF2B5EF4-FFF2-40B4-BE49-F238E27FC236}">
                    <a16:creationId xmlns:a16="http://schemas.microsoft.com/office/drawing/2014/main" id="{1EDC328A-8E3E-46F3-8F1C-ECFD318A4293}"/>
                  </a:ext>
                </a:extLst>
              </p:cNvPr>
              <p:cNvCxnSpPr>
                <a:cxnSpLocks/>
                <a:stCxn id="263" idx="1"/>
                <a:endCxn id="26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408147F0-B603-415D-AB0F-55EE5BF9175C}"/>
                </a:ext>
              </a:extLst>
            </p:cNvPr>
            <p:cNvGrpSpPr/>
            <p:nvPr/>
          </p:nvGrpSpPr>
          <p:grpSpPr>
            <a:xfrm>
              <a:off x="4308804" y="5428729"/>
              <a:ext cx="110215" cy="202903"/>
              <a:chOff x="1758507" y="5170209"/>
              <a:chExt cx="156925" cy="285896"/>
            </a:xfrm>
          </p:grpSpPr>
          <p:sp>
            <p:nvSpPr>
              <p:cNvPr id="260" name="Rektangel 259">
                <a:extLst>
                  <a:ext uri="{FF2B5EF4-FFF2-40B4-BE49-F238E27FC236}">
                    <a16:creationId xmlns:a16="http://schemas.microsoft.com/office/drawing/2014/main" id="{F702CC43-BBBC-44E7-B673-C538BAA7C6B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61" name="Lige forbindelse 260">
                <a:extLst>
                  <a:ext uri="{FF2B5EF4-FFF2-40B4-BE49-F238E27FC236}">
                    <a16:creationId xmlns:a16="http://schemas.microsoft.com/office/drawing/2014/main" id="{0E124B89-4291-496A-986C-4DD61DA7BE31}"/>
                  </a:ext>
                </a:extLst>
              </p:cNvPr>
              <p:cNvCxnSpPr>
                <a:cxnSpLocks/>
                <a:stCxn id="260" idx="0"/>
                <a:endCxn id="26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62" name="Lige forbindelse 261">
                <a:extLst>
                  <a:ext uri="{FF2B5EF4-FFF2-40B4-BE49-F238E27FC236}">
                    <a16:creationId xmlns:a16="http://schemas.microsoft.com/office/drawing/2014/main" id="{C2AB6B66-1157-441E-BE54-4A1BBAAEB5E7}"/>
                  </a:ext>
                </a:extLst>
              </p:cNvPr>
              <p:cNvCxnSpPr>
                <a:cxnSpLocks/>
                <a:stCxn id="260" idx="1"/>
                <a:endCxn id="26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59" name="Gruppe 58">
              <a:extLst>
                <a:ext uri="{FF2B5EF4-FFF2-40B4-BE49-F238E27FC236}">
                  <a16:creationId xmlns:a16="http://schemas.microsoft.com/office/drawing/2014/main" id="{A253DD68-0A97-4F52-A2D8-D2EF4D65DB9D}"/>
                </a:ext>
              </a:extLst>
            </p:cNvPr>
            <p:cNvGrpSpPr/>
            <p:nvPr/>
          </p:nvGrpSpPr>
          <p:grpSpPr>
            <a:xfrm>
              <a:off x="4499694" y="5428729"/>
              <a:ext cx="110215" cy="202903"/>
              <a:chOff x="1758507" y="5170209"/>
              <a:chExt cx="156925" cy="285896"/>
            </a:xfrm>
          </p:grpSpPr>
          <p:sp>
            <p:nvSpPr>
              <p:cNvPr id="257" name="Rektangel 256">
                <a:extLst>
                  <a:ext uri="{FF2B5EF4-FFF2-40B4-BE49-F238E27FC236}">
                    <a16:creationId xmlns:a16="http://schemas.microsoft.com/office/drawing/2014/main" id="{014FCC86-CA4B-4F6A-A89D-585FCC7937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8" name="Lige forbindelse 257">
                <a:extLst>
                  <a:ext uri="{FF2B5EF4-FFF2-40B4-BE49-F238E27FC236}">
                    <a16:creationId xmlns:a16="http://schemas.microsoft.com/office/drawing/2014/main" id="{1BE36404-A093-4B87-AD47-32678D3EF3F1}"/>
                  </a:ext>
                </a:extLst>
              </p:cNvPr>
              <p:cNvCxnSpPr>
                <a:cxnSpLocks/>
                <a:stCxn id="257" idx="0"/>
                <a:endCxn id="25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9" name="Lige forbindelse 258">
                <a:extLst>
                  <a:ext uri="{FF2B5EF4-FFF2-40B4-BE49-F238E27FC236}">
                    <a16:creationId xmlns:a16="http://schemas.microsoft.com/office/drawing/2014/main" id="{01669C7B-38B7-4674-AE48-9AF5E5240BFA}"/>
                  </a:ext>
                </a:extLst>
              </p:cNvPr>
              <p:cNvCxnSpPr>
                <a:cxnSpLocks/>
                <a:stCxn id="257" idx="1"/>
                <a:endCxn id="25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949EA370-43C0-47DC-93C2-DFFFB5C617D7}"/>
                </a:ext>
              </a:extLst>
            </p:cNvPr>
            <p:cNvGrpSpPr/>
            <p:nvPr/>
          </p:nvGrpSpPr>
          <p:grpSpPr>
            <a:xfrm>
              <a:off x="4690585" y="5428729"/>
              <a:ext cx="110215" cy="202903"/>
              <a:chOff x="1758507" y="5170209"/>
              <a:chExt cx="156925" cy="285896"/>
            </a:xfrm>
          </p:grpSpPr>
          <p:sp>
            <p:nvSpPr>
              <p:cNvPr id="254" name="Rektangel 253">
                <a:extLst>
                  <a:ext uri="{FF2B5EF4-FFF2-40B4-BE49-F238E27FC236}">
                    <a16:creationId xmlns:a16="http://schemas.microsoft.com/office/drawing/2014/main" id="{748C2C8A-A0FB-469C-A1D6-55F15F57391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5" name="Lige forbindelse 254">
                <a:extLst>
                  <a:ext uri="{FF2B5EF4-FFF2-40B4-BE49-F238E27FC236}">
                    <a16:creationId xmlns:a16="http://schemas.microsoft.com/office/drawing/2014/main" id="{261D87D5-1FB0-4C9A-AEDB-04031D648D89}"/>
                  </a:ext>
                </a:extLst>
              </p:cNvPr>
              <p:cNvCxnSpPr>
                <a:cxnSpLocks/>
                <a:stCxn id="254" idx="0"/>
                <a:endCxn id="25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6" name="Lige forbindelse 255">
                <a:extLst>
                  <a:ext uri="{FF2B5EF4-FFF2-40B4-BE49-F238E27FC236}">
                    <a16:creationId xmlns:a16="http://schemas.microsoft.com/office/drawing/2014/main" id="{7E784230-A1C3-4F8A-9293-7382FED03F13}"/>
                  </a:ext>
                </a:extLst>
              </p:cNvPr>
              <p:cNvCxnSpPr>
                <a:cxnSpLocks/>
                <a:stCxn id="254" idx="1"/>
                <a:endCxn id="25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1" name="Gruppe 60">
              <a:extLst>
                <a:ext uri="{FF2B5EF4-FFF2-40B4-BE49-F238E27FC236}">
                  <a16:creationId xmlns:a16="http://schemas.microsoft.com/office/drawing/2014/main" id="{8570B52D-BCB6-4D9E-9590-DF7379301175}"/>
                </a:ext>
              </a:extLst>
            </p:cNvPr>
            <p:cNvGrpSpPr/>
            <p:nvPr/>
          </p:nvGrpSpPr>
          <p:grpSpPr>
            <a:xfrm>
              <a:off x="4881475" y="5428729"/>
              <a:ext cx="110215" cy="202903"/>
              <a:chOff x="1758507" y="5170209"/>
              <a:chExt cx="156925" cy="285896"/>
            </a:xfrm>
          </p:grpSpPr>
          <p:sp>
            <p:nvSpPr>
              <p:cNvPr id="251" name="Rektangel 250">
                <a:extLst>
                  <a:ext uri="{FF2B5EF4-FFF2-40B4-BE49-F238E27FC236}">
                    <a16:creationId xmlns:a16="http://schemas.microsoft.com/office/drawing/2014/main" id="{7205E8A9-1570-4323-A7FA-211F7E5D3F4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52" name="Lige forbindelse 251">
                <a:extLst>
                  <a:ext uri="{FF2B5EF4-FFF2-40B4-BE49-F238E27FC236}">
                    <a16:creationId xmlns:a16="http://schemas.microsoft.com/office/drawing/2014/main" id="{39081F67-6FF9-40C8-9779-9CDA215C5AFF}"/>
                  </a:ext>
                </a:extLst>
              </p:cNvPr>
              <p:cNvCxnSpPr>
                <a:cxnSpLocks/>
                <a:stCxn id="251" idx="0"/>
                <a:endCxn id="25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3" name="Lige forbindelse 252">
                <a:extLst>
                  <a:ext uri="{FF2B5EF4-FFF2-40B4-BE49-F238E27FC236}">
                    <a16:creationId xmlns:a16="http://schemas.microsoft.com/office/drawing/2014/main" id="{E4037E75-5EE3-4B41-8A44-3561DA1F6C64}"/>
                  </a:ext>
                </a:extLst>
              </p:cNvPr>
              <p:cNvCxnSpPr>
                <a:cxnSpLocks/>
                <a:stCxn id="251" idx="1"/>
                <a:endCxn id="25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2" name="Gruppe 61">
              <a:extLst>
                <a:ext uri="{FF2B5EF4-FFF2-40B4-BE49-F238E27FC236}">
                  <a16:creationId xmlns:a16="http://schemas.microsoft.com/office/drawing/2014/main" id="{BA45D308-1B4E-47C8-BABD-CF4C7E00A4EA}"/>
                </a:ext>
              </a:extLst>
            </p:cNvPr>
            <p:cNvGrpSpPr/>
            <p:nvPr/>
          </p:nvGrpSpPr>
          <p:grpSpPr>
            <a:xfrm>
              <a:off x="5072366" y="5428729"/>
              <a:ext cx="110215" cy="202903"/>
              <a:chOff x="1758507" y="5170209"/>
              <a:chExt cx="156925" cy="285896"/>
            </a:xfrm>
          </p:grpSpPr>
          <p:sp>
            <p:nvSpPr>
              <p:cNvPr id="248" name="Rektangel 247">
                <a:extLst>
                  <a:ext uri="{FF2B5EF4-FFF2-40B4-BE49-F238E27FC236}">
                    <a16:creationId xmlns:a16="http://schemas.microsoft.com/office/drawing/2014/main" id="{2CE4E9A1-D324-4C9E-AE3F-D757F88E51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9" name="Lige forbindelse 248">
                <a:extLst>
                  <a:ext uri="{FF2B5EF4-FFF2-40B4-BE49-F238E27FC236}">
                    <a16:creationId xmlns:a16="http://schemas.microsoft.com/office/drawing/2014/main" id="{5EB45B06-87BC-470E-A072-92979FB90DC5}"/>
                  </a:ext>
                </a:extLst>
              </p:cNvPr>
              <p:cNvCxnSpPr>
                <a:cxnSpLocks/>
                <a:stCxn id="248" idx="0"/>
                <a:endCxn id="24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50" name="Lige forbindelse 249">
                <a:extLst>
                  <a:ext uri="{FF2B5EF4-FFF2-40B4-BE49-F238E27FC236}">
                    <a16:creationId xmlns:a16="http://schemas.microsoft.com/office/drawing/2014/main" id="{E4956A4D-40CE-4574-8DD2-2589B00AF601}"/>
                  </a:ext>
                </a:extLst>
              </p:cNvPr>
              <p:cNvCxnSpPr>
                <a:cxnSpLocks/>
                <a:stCxn id="248" idx="1"/>
                <a:endCxn id="24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3" name="Gruppe 62">
              <a:extLst>
                <a:ext uri="{FF2B5EF4-FFF2-40B4-BE49-F238E27FC236}">
                  <a16:creationId xmlns:a16="http://schemas.microsoft.com/office/drawing/2014/main" id="{A4E68C0A-2F7A-4FDC-9586-218ED8BE1A98}"/>
                </a:ext>
              </a:extLst>
            </p:cNvPr>
            <p:cNvGrpSpPr/>
            <p:nvPr/>
          </p:nvGrpSpPr>
          <p:grpSpPr>
            <a:xfrm>
              <a:off x="5263257" y="5428729"/>
              <a:ext cx="110215" cy="202903"/>
              <a:chOff x="1758507" y="5170209"/>
              <a:chExt cx="156925" cy="285896"/>
            </a:xfrm>
          </p:grpSpPr>
          <p:sp>
            <p:nvSpPr>
              <p:cNvPr id="245" name="Rektangel 244">
                <a:extLst>
                  <a:ext uri="{FF2B5EF4-FFF2-40B4-BE49-F238E27FC236}">
                    <a16:creationId xmlns:a16="http://schemas.microsoft.com/office/drawing/2014/main" id="{345A319C-9333-4E36-9B23-E9DC6451C24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6" name="Lige forbindelse 245">
                <a:extLst>
                  <a:ext uri="{FF2B5EF4-FFF2-40B4-BE49-F238E27FC236}">
                    <a16:creationId xmlns:a16="http://schemas.microsoft.com/office/drawing/2014/main" id="{ADAFBD09-90DB-45BE-AAB7-25F98A63B874}"/>
                  </a:ext>
                </a:extLst>
              </p:cNvPr>
              <p:cNvCxnSpPr>
                <a:cxnSpLocks/>
                <a:stCxn id="245" idx="0"/>
                <a:endCxn id="24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7" name="Lige forbindelse 246">
                <a:extLst>
                  <a:ext uri="{FF2B5EF4-FFF2-40B4-BE49-F238E27FC236}">
                    <a16:creationId xmlns:a16="http://schemas.microsoft.com/office/drawing/2014/main" id="{41A7EBF9-92B9-4471-AEF6-3893341E30A7}"/>
                  </a:ext>
                </a:extLst>
              </p:cNvPr>
              <p:cNvCxnSpPr>
                <a:cxnSpLocks/>
                <a:stCxn id="245" idx="1"/>
                <a:endCxn id="24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4" name="Gruppe 63">
              <a:extLst>
                <a:ext uri="{FF2B5EF4-FFF2-40B4-BE49-F238E27FC236}">
                  <a16:creationId xmlns:a16="http://schemas.microsoft.com/office/drawing/2014/main" id="{9AC142FE-9CFC-40FA-B9E7-01C1C42CD982}"/>
                </a:ext>
              </a:extLst>
            </p:cNvPr>
            <p:cNvGrpSpPr/>
            <p:nvPr/>
          </p:nvGrpSpPr>
          <p:grpSpPr>
            <a:xfrm>
              <a:off x="5454147" y="5428729"/>
              <a:ext cx="110215" cy="202903"/>
              <a:chOff x="1758507" y="5170209"/>
              <a:chExt cx="156925" cy="285896"/>
            </a:xfrm>
          </p:grpSpPr>
          <p:sp>
            <p:nvSpPr>
              <p:cNvPr id="242" name="Rektangel 241">
                <a:extLst>
                  <a:ext uri="{FF2B5EF4-FFF2-40B4-BE49-F238E27FC236}">
                    <a16:creationId xmlns:a16="http://schemas.microsoft.com/office/drawing/2014/main" id="{AD94D359-FD71-4423-88E3-2269115F010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3" name="Lige forbindelse 242">
                <a:extLst>
                  <a:ext uri="{FF2B5EF4-FFF2-40B4-BE49-F238E27FC236}">
                    <a16:creationId xmlns:a16="http://schemas.microsoft.com/office/drawing/2014/main" id="{94206346-9F42-48C5-9279-598ACFC9471B}"/>
                  </a:ext>
                </a:extLst>
              </p:cNvPr>
              <p:cNvCxnSpPr>
                <a:cxnSpLocks/>
                <a:stCxn id="242" idx="0"/>
                <a:endCxn id="24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4" name="Lige forbindelse 243">
                <a:extLst>
                  <a:ext uri="{FF2B5EF4-FFF2-40B4-BE49-F238E27FC236}">
                    <a16:creationId xmlns:a16="http://schemas.microsoft.com/office/drawing/2014/main" id="{864EC479-7A69-4316-A19D-F4F30FB4D41B}"/>
                  </a:ext>
                </a:extLst>
              </p:cNvPr>
              <p:cNvCxnSpPr>
                <a:cxnSpLocks/>
                <a:stCxn id="242" idx="1"/>
                <a:endCxn id="24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5" name="Gruppe 64">
              <a:extLst>
                <a:ext uri="{FF2B5EF4-FFF2-40B4-BE49-F238E27FC236}">
                  <a16:creationId xmlns:a16="http://schemas.microsoft.com/office/drawing/2014/main" id="{58003A3F-35A8-48B4-8343-08DE85D44F11}"/>
                </a:ext>
              </a:extLst>
            </p:cNvPr>
            <p:cNvGrpSpPr/>
            <p:nvPr/>
          </p:nvGrpSpPr>
          <p:grpSpPr>
            <a:xfrm>
              <a:off x="5645037" y="5428729"/>
              <a:ext cx="110215" cy="202903"/>
              <a:chOff x="1758507" y="5170209"/>
              <a:chExt cx="156925" cy="285896"/>
            </a:xfrm>
          </p:grpSpPr>
          <p:sp>
            <p:nvSpPr>
              <p:cNvPr id="239" name="Rektangel 238">
                <a:extLst>
                  <a:ext uri="{FF2B5EF4-FFF2-40B4-BE49-F238E27FC236}">
                    <a16:creationId xmlns:a16="http://schemas.microsoft.com/office/drawing/2014/main" id="{FFC01AD3-F909-4A0D-8433-CF201BD8299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40" name="Lige forbindelse 239">
                <a:extLst>
                  <a:ext uri="{FF2B5EF4-FFF2-40B4-BE49-F238E27FC236}">
                    <a16:creationId xmlns:a16="http://schemas.microsoft.com/office/drawing/2014/main" id="{5DDA54AE-8860-4F29-B866-ACC9A9D88A12}"/>
                  </a:ext>
                </a:extLst>
              </p:cNvPr>
              <p:cNvCxnSpPr>
                <a:cxnSpLocks/>
                <a:stCxn id="239" idx="0"/>
                <a:endCxn id="23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41" name="Lige forbindelse 240">
                <a:extLst>
                  <a:ext uri="{FF2B5EF4-FFF2-40B4-BE49-F238E27FC236}">
                    <a16:creationId xmlns:a16="http://schemas.microsoft.com/office/drawing/2014/main" id="{92FFC034-AAB3-4F48-A512-DD557891944F}"/>
                  </a:ext>
                </a:extLst>
              </p:cNvPr>
              <p:cNvCxnSpPr>
                <a:cxnSpLocks/>
                <a:stCxn id="239" idx="1"/>
                <a:endCxn id="23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6" name="Gruppe 65">
              <a:extLst>
                <a:ext uri="{FF2B5EF4-FFF2-40B4-BE49-F238E27FC236}">
                  <a16:creationId xmlns:a16="http://schemas.microsoft.com/office/drawing/2014/main" id="{548D451D-47B8-4F4F-9321-85671EB81E99}"/>
                </a:ext>
              </a:extLst>
            </p:cNvPr>
            <p:cNvGrpSpPr/>
            <p:nvPr/>
          </p:nvGrpSpPr>
          <p:grpSpPr>
            <a:xfrm>
              <a:off x="5835932" y="5428729"/>
              <a:ext cx="110215" cy="202903"/>
              <a:chOff x="1758507" y="5170209"/>
              <a:chExt cx="156925" cy="285896"/>
            </a:xfrm>
          </p:grpSpPr>
          <p:sp>
            <p:nvSpPr>
              <p:cNvPr id="236" name="Rektangel 235">
                <a:extLst>
                  <a:ext uri="{FF2B5EF4-FFF2-40B4-BE49-F238E27FC236}">
                    <a16:creationId xmlns:a16="http://schemas.microsoft.com/office/drawing/2014/main" id="{848D2872-24CF-4B26-87D4-511FA38B48E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7" name="Lige forbindelse 236">
                <a:extLst>
                  <a:ext uri="{FF2B5EF4-FFF2-40B4-BE49-F238E27FC236}">
                    <a16:creationId xmlns:a16="http://schemas.microsoft.com/office/drawing/2014/main" id="{AC52277D-A432-4CB7-99E9-F060D60E7D15}"/>
                  </a:ext>
                </a:extLst>
              </p:cNvPr>
              <p:cNvCxnSpPr>
                <a:cxnSpLocks/>
                <a:stCxn id="236" idx="0"/>
                <a:endCxn id="23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8" name="Lige forbindelse 237">
                <a:extLst>
                  <a:ext uri="{FF2B5EF4-FFF2-40B4-BE49-F238E27FC236}">
                    <a16:creationId xmlns:a16="http://schemas.microsoft.com/office/drawing/2014/main" id="{0B5F142C-CA63-412B-8F9A-151B278C3220}"/>
                  </a:ext>
                </a:extLst>
              </p:cNvPr>
              <p:cNvCxnSpPr>
                <a:cxnSpLocks/>
                <a:stCxn id="236" idx="1"/>
                <a:endCxn id="23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7" name="Gruppe 66">
              <a:extLst>
                <a:ext uri="{FF2B5EF4-FFF2-40B4-BE49-F238E27FC236}">
                  <a16:creationId xmlns:a16="http://schemas.microsoft.com/office/drawing/2014/main" id="{6B7E7A60-CAA1-4A33-AC4E-F28B59E6B980}"/>
                </a:ext>
              </a:extLst>
            </p:cNvPr>
            <p:cNvGrpSpPr/>
            <p:nvPr/>
          </p:nvGrpSpPr>
          <p:grpSpPr>
            <a:xfrm>
              <a:off x="1827227" y="5698878"/>
              <a:ext cx="110215" cy="202903"/>
              <a:chOff x="1758507" y="5170209"/>
              <a:chExt cx="156925" cy="285896"/>
            </a:xfrm>
          </p:grpSpPr>
          <p:sp>
            <p:nvSpPr>
              <p:cNvPr id="233" name="Rektangel 232">
                <a:extLst>
                  <a:ext uri="{FF2B5EF4-FFF2-40B4-BE49-F238E27FC236}">
                    <a16:creationId xmlns:a16="http://schemas.microsoft.com/office/drawing/2014/main" id="{520885DB-8674-4EEC-987E-0CE1B420985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4" name="Lige forbindelse 233">
                <a:extLst>
                  <a:ext uri="{FF2B5EF4-FFF2-40B4-BE49-F238E27FC236}">
                    <a16:creationId xmlns:a16="http://schemas.microsoft.com/office/drawing/2014/main" id="{A7F83B17-E4DB-4C57-9AEE-A76AEF37F1B6}"/>
                  </a:ext>
                </a:extLst>
              </p:cNvPr>
              <p:cNvCxnSpPr>
                <a:cxnSpLocks/>
                <a:stCxn id="233" idx="0"/>
                <a:endCxn id="23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5" name="Lige forbindelse 234">
                <a:extLst>
                  <a:ext uri="{FF2B5EF4-FFF2-40B4-BE49-F238E27FC236}">
                    <a16:creationId xmlns:a16="http://schemas.microsoft.com/office/drawing/2014/main" id="{949D4EC0-A1C5-4801-82A0-CBE44E561EB3}"/>
                  </a:ext>
                </a:extLst>
              </p:cNvPr>
              <p:cNvCxnSpPr>
                <a:cxnSpLocks/>
                <a:stCxn id="233" idx="1"/>
                <a:endCxn id="23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8" name="Gruppe 67">
              <a:extLst>
                <a:ext uri="{FF2B5EF4-FFF2-40B4-BE49-F238E27FC236}">
                  <a16:creationId xmlns:a16="http://schemas.microsoft.com/office/drawing/2014/main" id="{25926869-98BA-431E-987C-20E545763F0F}"/>
                </a:ext>
              </a:extLst>
            </p:cNvPr>
            <p:cNvGrpSpPr/>
            <p:nvPr/>
          </p:nvGrpSpPr>
          <p:grpSpPr>
            <a:xfrm>
              <a:off x="2018117" y="5698878"/>
              <a:ext cx="110215" cy="202903"/>
              <a:chOff x="1758507" y="5170209"/>
              <a:chExt cx="156925" cy="285896"/>
            </a:xfrm>
          </p:grpSpPr>
          <p:sp>
            <p:nvSpPr>
              <p:cNvPr id="230" name="Rektangel 229">
                <a:extLst>
                  <a:ext uri="{FF2B5EF4-FFF2-40B4-BE49-F238E27FC236}">
                    <a16:creationId xmlns:a16="http://schemas.microsoft.com/office/drawing/2014/main" id="{F8F41CD7-7D2D-41C8-8479-4D93ED3C51B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31" name="Lige forbindelse 230">
                <a:extLst>
                  <a:ext uri="{FF2B5EF4-FFF2-40B4-BE49-F238E27FC236}">
                    <a16:creationId xmlns:a16="http://schemas.microsoft.com/office/drawing/2014/main" id="{B2E49C0A-B36C-4C71-AEB4-B48F33E19F21}"/>
                  </a:ext>
                </a:extLst>
              </p:cNvPr>
              <p:cNvCxnSpPr>
                <a:cxnSpLocks/>
                <a:stCxn id="230" idx="0"/>
                <a:endCxn id="23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32" name="Lige forbindelse 231">
                <a:extLst>
                  <a:ext uri="{FF2B5EF4-FFF2-40B4-BE49-F238E27FC236}">
                    <a16:creationId xmlns:a16="http://schemas.microsoft.com/office/drawing/2014/main" id="{6F74CC4C-9BC7-486B-8232-BC4861E2338B}"/>
                  </a:ext>
                </a:extLst>
              </p:cNvPr>
              <p:cNvCxnSpPr>
                <a:cxnSpLocks/>
                <a:stCxn id="230" idx="1"/>
                <a:endCxn id="23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69" name="Gruppe 68">
              <a:extLst>
                <a:ext uri="{FF2B5EF4-FFF2-40B4-BE49-F238E27FC236}">
                  <a16:creationId xmlns:a16="http://schemas.microsoft.com/office/drawing/2014/main" id="{5C558299-98CC-43BD-8A9C-9896693852C7}"/>
                </a:ext>
              </a:extLst>
            </p:cNvPr>
            <p:cNvGrpSpPr/>
            <p:nvPr/>
          </p:nvGrpSpPr>
          <p:grpSpPr>
            <a:xfrm>
              <a:off x="2209008" y="5698878"/>
              <a:ext cx="110215" cy="202903"/>
              <a:chOff x="1758507" y="5170209"/>
              <a:chExt cx="156925" cy="285896"/>
            </a:xfrm>
          </p:grpSpPr>
          <p:sp>
            <p:nvSpPr>
              <p:cNvPr id="227" name="Rektangel 226">
                <a:extLst>
                  <a:ext uri="{FF2B5EF4-FFF2-40B4-BE49-F238E27FC236}">
                    <a16:creationId xmlns:a16="http://schemas.microsoft.com/office/drawing/2014/main" id="{4DB948B8-A056-4DC4-A5FB-309634CC8B2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8" name="Lige forbindelse 227">
                <a:extLst>
                  <a:ext uri="{FF2B5EF4-FFF2-40B4-BE49-F238E27FC236}">
                    <a16:creationId xmlns:a16="http://schemas.microsoft.com/office/drawing/2014/main" id="{E72309AB-7D46-42E9-A172-B38199B43AA6}"/>
                  </a:ext>
                </a:extLst>
              </p:cNvPr>
              <p:cNvCxnSpPr>
                <a:cxnSpLocks/>
                <a:stCxn id="227" idx="0"/>
                <a:endCxn id="22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9" name="Lige forbindelse 228">
                <a:extLst>
                  <a:ext uri="{FF2B5EF4-FFF2-40B4-BE49-F238E27FC236}">
                    <a16:creationId xmlns:a16="http://schemas.microsoft.com/office/drawing/2014/main" id="{39CC01BB-A581-4135-B621-ECBDCFC005E2}"/>
                  </a:ext>
                </a:extLst>
              </p:cNvPr>
              <p:cNvCxnSpPr>
                <a:cxnSpLocks/>
                <a:stCxn id="227" idx="1"/>
                <a:endCxn id="22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79412398-57CE-469D-B84A-188680BBE108}"/>
                </a:ext>
              </a:extLst>
            </p:cNvPr>
            <p:cNvGrpSpPr/>
            <p:nvPr/>
          </p:nvGrpSpPr>
          <p:grpSpPr>
            <a:xfrm>
              <a:off x="2399898" y="5698878"/>
              <a:ext cx="110215" cy="202903"/>
              <a:chOff x="1758507" y="5170209"/>
              <a:chExt cx="156925" cy="285896"/>
            </a:xfrm>
          </p:grpSpPr>
          <p:sp>
            <p:nvSpPr>
              <p:cNvPr id="224" name="Rektangel 223">
                <a:extLst>
                  <a:ext uri="{FF2B5EF4-FFF2-40B4-BE49-F238E27FC236}">
                    <a16:creationId xmlns:a16="http://schemas.microsoft.com/office/drawing/2014/main" id="{309443EA-C0B4-4123-9EEA-8B2ED976E92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5" name="Lige forbindelse 224">
                <a:extLst>
                  <a:ext uri="{FF2B5EF4-FFF2-40B4-BE49-F238E27FC236}">
                    <a16:creationId xmlns:a16="http://schemas.microsoft.com/office/drawing/2014/main" id="{19890AEB-0739-4024-85CC-4A19D52E7D7F}"/>
                  </a:ext>
                </a:extLst>
              </p:cNvPr>
              <p:cNvCxnSpPr>
                <a:cxnSpLocks/>
                <a:stCxn id="224" idx="0"/>
                <a:endCxn id="22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6" name="Lige forbindelse 225">
                <a:extLst>
                  <a:ext uri="{FF2B5EF4-FFF2-40B4-BE49-F238E27FC236}">
                    <a16:creationId xmlns:a16="http://schemas.microsoft.com/office/drawing/2014/main" id="{8D3B93F0-732B-4222-A3C3-294891B6FCCD}"/>
                  </a:ext>
                </a:extLst>
              </p:cNvPr>
              <p:cNvCxnSpPr>
                <a:cxnSpLocks/>
                <a:stCxn id="224" idx="1"/>
                <a:endCxn id="22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DE7AF65A-3BC3-4EC6-931C-B0266189F3FF}"/>
                </a:ext>
              </a:extLst>
            </p:cNvPr>
            <p:cNvGrpSpPr/>
            <p:nvPr/>
          </p:nvGrpSpPr>
          <p:grpSpPr>
            <a:xfrm>
              <a:off x="2590789" y="5698878"/>
              <a:ext cx="110215" cy="202903"/>
              <a:chOff x="1758507" y="5170209"/>
              <a:chExt cx="156925" cy="285896"/>
            </a:xfrm>
          </p:grpSpPr>
          <p:sp>
            <p:nvSpPr>
              <p:cNvPr id="221" name="Rektangel 220">
                <a:extLst>
                  <a:ext uri="{FF2B5EF4-FFF2-40B4-BE49-F238E27FC236}">
                    <a16:creationId xmlns:a16="http://schemas.microsoft.com/office/drawing/2014/main" id="{10580FAA-4526-479F-988C-204E105A95D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22" name="Lige forbindelse 221">
                <a:extLst>
                  <a:ext uri="{FF2B5EF4-FFF2-40B4-BE49-F238E27FC236}">
                    <a16:creationId xmlns:a16="http://schemas.microsoft.com/office/drawing/2014/main" id="{6AE6BE58-F489-4036-B675-3D263E45B0D9}"/>
                  </a:ext>
                </a:extLst>
              </p:cNvPr>
              <p:cNvCxnSpPr>
                <a:cxnSpLocks/>
                <a:stCxn id="221" idx="0"/>
                <a:endCxn id="22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3" name="Lige forbindelse 222">
                <a:extLst>
                  <a:ext uri="{FF2B5EF4-FFF2-40B4-BE49-F238E27FC236}">
                    <a16:creationId xmlns:a16="http://schemas.microsoft.com/office/drawing/2014/main" id="{9A6C6B0D-4262-4F06-AD5B-22CAE485CBAC}"/>
                  </a:ext>
                </a:extLst>
              </p:cNvPr>
              <p:cNvCxnSpPr>
                <a:cxnSpLocks/>
                <a:stCxn id="221" idx="1"/>
                <a:endCxn id="22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CEDA5E5E-9182-451C-BCBE-3D8B4E967AA5}"/>
                </a:ext>
              </a:extLst>
            </p:cNvPr>
            <p:cNvGrpSpPr/>
            <p:nvPr/>
          </p:nvGrpSpPr>
          <p:grpSpPr>
            <a:xfrm>
              <a:off x="2781680" y="5698878"/>
              <a:ext cx="110215" cy="202903"/>
              <a:chOff x="1758507" y="5170209"/>
              <a:chExt cx="156925" cy="285896"/>
            </a:xfrm>
          </p:grpSpPr>
          <p:sp>
            <p:nvSpPr>
              <p:cNvPr id="218" name="Rektangel 217">
                <a:extLst>
                  <a:ext uri="{FF2B5EF4-FFF2-40B4-BE49-F238E27FC236}">
                    <a16:creationId xmlns:a16="http://schemas.microsoft.com/office/drawing/2014/main" id="{9739ACA7-4F05-4978-A2A0-9850F7E676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9" name="Lige forbindelse 218">
                <a:extLst>
                  <a:ext uri="{FF2B5EF4-FFF2-40B4-BE49-F238E27FC236}">
                    <a16:creationId xmlns:a16="http://schemas.microsoft.com/office/drawing/2014/main" id="{B550D343-8C90-4E41-8929-7B8C925EC9E7}"/>
                  </a:ext>
                </a:extLst>
              </p:cNvPr>
              <p:cNvCxnSpPr>
                <a:cxnSpLocks/>
                <a:stCxn id="218" idx="0"/>
                <a:endCxn id="21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20" name="Lige forbindelse 219">
                <a:extLst>
                  <a:ext uri="{FF2B5EF4-FFF2-40B4-BE49-F238E27FC236}">
                    <a16:creationId xmlns:a16="http://schemas.microsoft.com/office/drawing/2014/main" id="{64E25249-4F1D-4E96-9E7D-69E11836C448}"/>
                  </a:ext>
                </a:extLst>
              </p:cNvPr>
              <p:cNvCxnSpPr>
                <a:cxnSpLocks/>
                <a:stCxn id="218" idx="1"/>
                <a:endCxn id="21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73" name="Rektangel 72">
              <a:extLst>
                <a:ext uri="{FF2B5EF4-FFF2-40B4-BE49-F238E27FC236}">
                  <a16:creationId xmlns:a16="http://schemas.microsoft.com/office/drawing/2014/main" id="{0B2E2B22-17B5-481D-9BF8-3F6422144569}"/>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74" name="Lige forbindelse 73">
              <a:extLst>
                <a:ext uri="{FF2B5EF4-FFF2-40B4-BE49-F238E27FC236}">
                  <a16:creationId xmlns:a16="http://schemas.microsoft.com/office/drawing/2014/main" id="{CBF87E4A-ABFE-42F3-BE41-6FEA17704D6E}"/>
                </a:ext>
              </a:extLst>
            </p:cNvPr>
            <p:cNvCxnSpPr>
              <a:cxnSpLocks/>
              <a:stCxn id="73" idx="0"/>
              <a:endCxn id="73"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75" name="Lige forbindelse 74">
              <a:extLst>
                <a:ext uri="{FF2B5EF4-FFF2-40B4-BE49-F238E27FC236}">
                  <a16:creationId xmlns:a16="http://schemas.microsoft.com/office/drawing/2014/main" id="{C903F28F-2203-438E-A996-0358E1DD5B06}"/>
                </a:ext>
              </a:extLst>
            </p:cNvPr>
            <p:cNvCxnSpPr>
              <a:cxnSpLocks/>
              <a:stCxn id="73" idx="1"/>
              <a:endCxn id="73"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76" name="Gruppe 75">
              <a:extLst>
                <a:ext uri="{FF2B5EF4-FFF2-40B4-BE49-F238E27FC236}">
                  <a16:creationId xmlns:a16="http://schemas.microsoft.com/office/drawing/2014/main" id="{9E6BA7C0-626D-48F3-A8B1-64DF0D6C52E5}"/>
                </a:ext>
              </a:extLst>
            </p:cNvPr>
            <p:cNvGrpSpPr/>
            <p:nvPr/>
          </p:nvGrpSpPr>
          <p:grpSpPr>
            <a:xfrm>
              <a:off x="4690585" y="5698878"/>
              <a:ext cx="110215" cy="202903"/>
              <a:chOff x="1758507" y="5170209"/>
              <a:chExt cx="156925" cy="285896"/>
            </a:xfrm>
          </p:grpSpPr>
          <p:sp>
            <p:nvSpPr>
              <p:cNvPr id="215" name="Rektangel 214">
                <a:extLst>
                  <a:ext uri="{FF2B5EF4-FFF2-40B4-BE49-F238E27FC236}">
                    <a16:creationId xmlns:a16="http://schemas.microsoft.com/office/drawing/2014/main" id="{20C6301B-7336-436C-B033-7D10BAE60C2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6" name="Lige forbindelse 215">
                <a:extLst>
                  <a:ext uri="{FF2B5EF4-FFF2-40B4-BE49-F238E27FC236}">
                    <a16:creationId xmlns:a16="http://schemas.microsoft.com/office/drawing/2014/main" id="{F1266211-A620-4E99-B957-EF4133756C75}"/>
                  </a:ext>
                </a:extLst>
              </p:cNvPr>
              <p:cNvCxnSpPr>
                <a:cxnSpLocks/>
                <a:stCxn id="215" idx="0"/>
                <a:endCxn id="21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7" name="Lige forbindelse 216">
                <a:extLst>
                  <a:ext uri="{FF2B5EF4-FFF2-40B4-BE49-F238E27FC236}">
                    <a16:creationId xmlns:a16="http://schemas.microsoft.com/office/drawing/2014/main" id="{956AFA8F-6FB6-4A4D-8842-A075D68611D1}"/>
                  </a:ext>
                </a:extLst>
              </p:cNvPr>
              <p:cNvCxnSpPr>
                <a:cxnSpLocks/>
                <a:stCxn id="215" idx="1"/>
                <a:endCxn id="21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77" name="Gruppe 76">
              <a:extLst>
                <a:ext uri="{FF2B5EF4-FFF2-40B4-BE49-F238E27FC236}">
                  <a16:creationId xmlns:a16="http://schemas.microsoft.com/office/drawing/2014/main" id="{E7D7446E-7491-4E23-B13E-FB13EDBB74C5}"/>
                </a:ext>
              </a:extLst>
            </p:cNvPr>
            <p:cNvGrpSpPr/>
            <p:nvPr/>
          </p:nvGrpSpPr>
          <p:grpSpPr>
            <a:xfrm>
              <a:off x="4881475" y="5698878"/>
              <a:ext cx="110215" cy="202903"/>
              <a:chOff x="1758507" y="5170209"/>
              <a:chExt cx="156925" cy="285896"/>
            </a:xfrm>
          </p:grpSpPr>
          <p:sp>
            <p:nvSpPr>
              <p:cNvPr id="212" name="Rektangel 211">
                <a:extLst>
                  <a:ext uri="{FF2B5EF4-FFF2-40B4-BE49-F238E27FC236}">
                    <a16:creationId xmlns:a16="http://schemas.microsoft.com/office/drawing/2014/main" id="{D149B102-273A-46CB-9147-BD5EEDD235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3" name="Lige forbindelse 212">
                <a:extLst>
                  <a:ext uri="{FF2B5EF4-FFF2-40B4-BE49-F238E27FC236}">
                    <a16:creationId xmlns:a16="http://schemas.microsoft.com/office/drawing/2014/main" id="{22A1D108-5D15-4493-9624-123DDC202308}"/>
                  </a:ext>
                </a:extLst>
              </p:cNvPr>
              <p:cNvCxnSpPr>
                <a:cxnSpLocks/>
                <a:stCxn id="212" idx="0"/>
                <a:endCxn id="21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214" name="Lige forbindelse 213">
                <a:extLst>
                  <a:ext uri="{FF2B5EF4-FFF2-40B4-BE49-F238E27FC236}">
                    <a16:creationId xmlns:a16="http://schemas.microsoft.com/office/drawing/2014/main" id="{C5B04482-50EE-4C41-B745-588760FD8799}"/>
                  </a:ext>
                </a:extLst>
              </p:cNvPr>
              <p:cNvCxnSpPr>
                <a:cxnSpLocks/>
                <a:stCxn id="212" idx="1"/>
                <a:endCxn id="21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80" name="Rektangel 79">
              <a:extLst>
                <a:ext uri="{FF2B5EF4-FFF2-40B4-BE49-F238E27FC236}">
                  <a16:creationId xmlns:a16="http://schemas.microsoft.com/office/drawing/2014/main" id="{3872869B-0B1E-49AB-A660-2D58E2A7CF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81" name="Gruppe 80">
              <a:extLst>
                <a:ext uri="{FF2B5EF4-FFF2-40B4-BE49-F238E27FC236}">
                  <a16:creationId xmlns:a16="http://schemas.microsoft.com/office/drawing/2014/main" id="{DA0B7959-AE0E-4464-98D8-5FA5A0CD5628}"/>
                </a:ext>
              </a:extLst>
            </p:cNvPr>
            <p:cNvGrpSpPr/>
            <p:nvPr/>
          </p:nvGrpSpPr>
          <p:grpSpPr>
            <a:xfrm>
              <a:off x="2895359" y="5971178"/>
              <a:ext cx="1982809" cy="63914"/>
              <a:chOff x="1209635" y="3152432"/>
              <a:chExt cx="9240230" cy="585788"/>
            </a:xfrm>
            <a:solidFill>
              <a:srgbClr val="D5D2C5"/>
            </a:solidFill>
          </p:grpSpPr>
          <p:sp>
            <p:nvSpPr>
              <p:cNvPr id="209" name="Retvinklet trekant 208">
                <a:extLst>
                  <a:ext uri="{FF2B5EF4-FFF2-40B4-BE49-F238E27FC236}">
                    <a16:creationId xmlns:a16="http://schemas.microsoft.com/office/drawing/2014/main" id="{036034FC-F371-4901-BD28-232A3E488629}"/>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0" name="Rektangel 209">
                <a:extLst>
                  <a:ext uri="{FF2B5EF4-FFF2-40B4-BE49-F238E27FC236}">
                    <a16:creationId xmlns:a16="http://schemas.microsoft.com/office/drawing/2014/main" id="{89FB11F0-4F75-44A2-A591-332D159696D0}"/>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1" name="Retvinklet trekant 210">
                <a:extLst>
                  <a:ext uri="{FF2B5EF4-FFF2-40B4-BE49-F238E27FC236}">
                    <a16:creationId xmlns:a16="http://schemas.microsoft.com/office/drawing/2014/main" id="{D878E3E8-2F51-4692-B422-9ED26B8CD75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82" name="Rektangel 81">
              <a:extLst>
                <a:ext uri="{FF2B5EF4-FFF2-40B4-BE49-F238E27FC236}">
                  <a16:creationId xmlns:a16="http://schemas.microsoft.com/office/drawing/2014/main" id="{00237A9A-19A6-47A1-9BAF-7704BF86A794}"/>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3" name="Rektangel 82">
              <a:extLst>
                <a:ext uri="{FF2B5EF4-FFF2-40B4-BE49-F238E27FC236}">
                  <a16:creationId xmlns:a16="http://schemas.microsoft.com/office/drawing/2014/main" id="{B1F3A220-CFF5-4780-AD1A-EA0ABEA414E6}"/>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4" name="Rektangel 83">
              <a:extLst>
                <a:ext uri="{FF2B5EF4-FFF2-40B4-BE49-F238E27FC236}">
                  <a16:creationId xmlns:a16="http://schemas.microsoft.com/office/drawing/2014/main" id="{BB1BEC76-ADA3-4A0E-AD14-3240524C8E73}"/>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5" name="Rektangel 84">
              <a:extLst>
                <a:ext uri="{FF2B5EF4-FFF2-40B4-BE49-F238E27FC236}">
                  <a16:creationId xmlns:a16="http://schemas.microsoft.com/office/drawing/2014/main" id="{F7D454BA-DA6A-4A91-B37D-E8E5E8AD030B}"/>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6" name="Rektangel 85">
              <a:extLst>
                <a:ext uri="{FF2B5EF4-FFF2-40B4-BE49-F238E27FC236}">
                  <a16:creationId xmlns:a16="http://schemas.microsoft.com/office/drawing/2014/main" id="{3902FF6F-B417-4D9A-8121-FBC7EDF2D97C}"/>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7" name="Rektangel 86">
              <a:extLst>
                <a:ext uri="{FF2B5EF4-FFF2-40B4-BE49-F238E27FC236}">
                  <a16:creationId xmlns:a16="http://schemas.microsoft.com/office/drawing/2014/main" id="{75E7B848-F53F-4B95-A260-BA58FF3D76F2}"/>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8" name="Lige forbindelse 87">
              <a:extLst>
                <a:ext uri="{FF2B5EF4-FFF2-40B4-BE49-F238E27FC236}">
                  <a16:creationId xmlns:a16="http://schemas.microsoft.com/office/drawing/2014/main" id="{3E484C43-02F7-40DE-B331-2D1050608A0F}"/>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89" name="Lige forbindelse 88">
              <a:extLst>
                <a:ext uri="{FF2B5EF4-FFF2-40B4-BE49-F238E27FC236}">
                  <a16:creationId xmlns:a16="http://schemas.microsoft.com/office/drawing/2014/main" id="{A5C62528-B7B2-4C08-B0B6-65DDC4159FF8}"/>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0" name="Lige forbindelse 89">
              <a:extLst>
                <a:ext uri="{FF2B5EF4-FFF2-40B4-BE49-F238E27FC236}">
                  <a16:creationId xmlns:a16="http://schemas.microsoft.com/office/drawing/2014/main" id="{A2864983-1F34-4086-AE99-1625555D2FC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1" name="Lige forbindelse 90">
              <a:extLst>
                <a:ext uri="{FF2B5EF4-FFF2-40B4-BE49-F238E27FC236}">
                  <a16:creationId xmlns:a16="http://schemas.microsoft.com/office/drawing/2014/main" id="{67123DCF-EB9F-47AE-BC69-0C3040B82562}"/>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2" name="Lige forbindelse 91">
              <a:extLst>
                <a:ext uri="{FF2B5EF4-FFF2-40B4-BE49-F238E27FC236}">
                  <a16:creationId xmlns:a16="http://schemas.microsoft.com/office/drawing/2014/main" id="{068379CF-7907-4333-AC74-C742365759D3}"/>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93" name="Lige forbindelse 92">
              <a:extLst>
                <a:ext uri="{FF2B5EF4-FFF2-40B4-BE49-F238E27FC236}">
                  <a16:creationId xmlns:a16="http://schemas.microsoft.com/office/drawing/2014/main" id="{5545A3DB-8F82-4680-AC64-CEBC2A118E88}"/>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94" name="Rektangel 93">
              <a:extLst>
                <a:ext uri="{FF2B5EF4-FFF2-40B4-BE49-F238E27FC236}">
                  <a16:creationId xmlns:a16="http://schemas.microsoft.com/office/drawing/2014/main" id="{8E317866-F936-48F8-A960-85514C5D63C9}"/>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5" name="Rektangel 94">
              <a:extLst>
                <a:ext uri="{FF2B5EF4-FFF2-40B4-BE49-F238E27FC236}">
                  <a16:creationId xmlns:a16="http://schemas.microsoft.com/office/drawing/2014/main" id="{7F750902-5C86-429A-8D4D-89879B7F46D3}"/>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6" name="Rektangel 95">
              <a:extLst>
                <a:ext uri="{FF2B5EF4-FFF2-40B4-BE49-F238E27FC236}">
                  <a16:creationId xmlns:a16="http://schemas.microsoft.com/office/drawing/2014/main" id="{68515BE6-412F-4A5F-87D3-727BED81E359}"/>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7" name="Rektangel 96">
              <a:extLst>
                <a:ext uri="{FF2B5EF4-FFF2-40B4-BE49-F238E27FC236}">
                  <a16:creationId xmlns:a16="http://schemas.microsoft.com/office/drawing/2014/main" id="{F88C5883-19F4-4B3A-9497-D1A3BA2723FE}"/>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8" name="Rektangel 97">
              <a:extLst>
                <a:ext uri="{FF2B5EF4-FFF2-40B4-BE49-F238E27FC236}">
                  <a16:creationId xmlns:a16="http://schemas.microsoft.com/office/drawing/2014/main" id="{F42E0502-98DB-4729-B3E4-3F0CFE41554E}"/>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 name="Rektangel 98">
              <a:extLst>
                <a:ext uri="{FF2B5EF4-FFF2-40B4-BE49-F238E27FC236}">
                  <a16:creationId xmlns:a16="http://schemas.microsoft.com/office/drawing/2014/main" id="{B6269E00-F7E5-4A54-B224-1FE4DC6AFA99}"/>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 name="Rektangel 99">
              <a:extLst>
                <a:ext uri="{FF2B5EF4-FFF2-40B4-BE49-F238E27FC236}">
                  <a16:creationId xmlns:a16="http://schemas.microsoft.com/office/drawing/2014/main" id="{E1D22BC0-5624-45A6-99E5-D2C7A347507B}"/>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 name="Rektangel 100">
              <a:extLst>
                <a:ext uri="{FF2B5EF4-FFF2-40B4-BE49-F238E27FC236}">
                  <a16:creationId xmlns:a16="http://schemas.microsoft.com/office/drawing/2014/main" id="{CC9A17F8-3C2F-4675-ACC3-2C6EC842BBDA}"/>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 name="Rektangel 101">
              <a:extLst>
                <a:ext uri="{FF2B5EF4-FFF2-40B4-BE49-F238E27FC236}">
                  <a16:creationId xmlns:a16="http://schemas.microsoft.com/office/drawing/2014/main" id="{BE903F92-0FBC-477C-880C-BE799DB34C0B}"/>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 name="Rektangel 102">
              <a:extLst>
                <a:ext uri="{FF2B5EF4-FFF2-40B4-BE49-F238E27FC236}">
                  <a16:creationId xmlns:a16="http://schemas.microsoft.com/office/drawing/2014/main" id="{098B225E-2147-4561-9455-F07A5DCAD454}"/>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 name="Rektangel 103">
              <a:extLst>
                <a:ext uri="{FF2B5EF4-FFF2-40B4-BE49-F238E27FC236}">
                  <a16:creationId xmlns:a16="http://schemas.microsoft.com/office/drawing/2014/main" id="{0408BD35-2591-4100-8D5F-5146CFEFC0B5}"/>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 name="Rektangel 104">
              <a:extLst>
                <a:ext uri="{FF2B5EF4-FFF2-40B4-BE49-F238E27FC236}">
                  <a16:creationId xmlns:a16="http://schemas.microsoft.com/office/drawing/2014/main" id="{1C276A9F-09C1-46F3-BF17-A64489A2B6C6}"/>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 name="Rektangel 105">
              <a:extLst>
                <a:ext uri="{FF2B5EF4-FFF2-40B4-BE49-F238E27FC236}">
                  <a16:creationId xmlns:a16="http://schemas.microsoft.com/office/drawing/2014/main" id="{C107F72B-CB0B-432C-89BD-564CB58D8B10}"/>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 name="Gruppe 106">
              <a:extLst>
                <a:ext uri="{FF2B5EF4-FFF2-40B4-BE49-F238E27FC236}">
                  <a16:creationId xmlns:a16="http://schemas.microsoft.com/office/drawing/2014/main" id="{E68D58C2-5BDF-4A2E-B028-AF3000FA2E9B}"/>
                </a:ext>
              </a:extLst>
            </p:cNvPr>
            <p:cNvGrpSpPr/>
            <p:nvPr/>
          </p:nvGrpSpPr>
          <p:grpSpPr>
            <a:xfrm>
              <a:off x="3076887" y="5908189"/>
              <a:ext cx="1620672" cy="63914"/>
              <a:chOff x="1209635" y="3152432"/>
              <a:chExt cx="9240230" cy="585788"/>
            </a:xfrm>
            <a:solidFill>
              <a:srgbClr val="C3C0B1"/>
            </a:solidFill>
          </p:grpSpPr>
          <p:sp>
            <p:nvSpPr>
              <p:cNvPr id="206" name="Retvinklet trekant 205">
                <a:extLst>
                  <a:ext uri="{FF2B5EF4-FFF2-40B4-BE49-F238E27FC236}">
                    <a16:creationId xmlns:a16="http://schemas.microsoft.com/office/drawing/2014/main" id="{36896126-6DB5-4D1D-8CB7-498615DD05AF}"/>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7" name="Rektangel 206">
                <a:extLst>
                  <a:ext uri="{FF2B5EF4-FFF2-40B4-BE49-F238E27FC236}">
                    <a16:creationId xmlns:a16="http://schemas.microsoft.com/office/drawing/2014/main" id="{C7EF0B0D-6615-4F98-B3C2-6F789A79D76C}"/>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8" name="Retvinklet trekant 207">
                <a:extLst>
                  <a:ext uri="{FF2B5EF4-FFF2-40B4-BE49-F238E27FC236}">
                    <a16:creationId xmlns:a16="http://schemas.microsoft.com/office/drawing/2014/main" id="{3F53A30D-9ED1-4CC5-AACB-1FC22C54FEA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8" name="Rektangel 107">
              <a:extLst>
                <a:ext uri="{FF2B5EF4-FFF2-40B4-BE49-F238E27FC236}">
                  <a16:creationId xmlns:a16="http://schemas.microsoft.com/office/drawing/2014/main" id="{4CDB21AE-4CB9-4521-9D1B-28EE8F3BEAF8}"/>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 name="Parallelogram 108">
              <a:extLst>
                <a:ext uri="{FF2B5EF4-FFF2-40B4-BE49-F238E27FC236}">
                  <a16:creationId xmlns:a16="http://schemas.microsoft.com/office/drawing/2014/main" id="{71E9FA46-B5AD-49C0-B724-6BFBE2B343A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 name="Parallelogram 109">
              <a:extLst>
                <a:ext uri="{FF2B5EF4-FFF2-40B4-BE49-F238E27FC236}">
                  <a16:creationId xmlns:a16="http://schemas.microsoft.com/office/drawing/2014/main" id="{CD40062A-7623-45B0-83C0-0E4C27D5E39D}"/>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 name="Rektangel 110">
              <a:extLst>
                <a:ext uri="{FF2B5EF4-FFF2-40B4-BE49-F238E27FC236}">
                  <a16:creationId xmlns:a16="http://schemas.microsoft.com/office/drawing/2014/main" id="{23C7CFBF-12CE-42CB-B458-597DB13A9751}"/>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 name="Parallelogram 111">
              <a:extLst>
                <a:ext uri="{FF2B5EF4-FFF2-40B4-BE49-F238E27FC236}">
                  <a16:creationId xmlns:a16="http://schemas.microsoft.com/office/drawing/2014/main" id="{F891D6B5-7D9D-409F-9D3E-6006B0AF1B39}"/>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3" name="Parallelogram 112">
              <a:extLst>
                <a:ext uri="{FF2B5EF4-FFF2-40B4-BE49-F238E27FC236}">
                  <a16:creationId xmlns:a16="http://schemas.microsoft.com/office/drawing/2014/main" id="{EC5E423A-03D0-4337-B049-C406D5235482}"/>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4" name="Parallelogram 113">
              <a:extLst>
                <a:ext uri="{FF2B5EF4-FFF2-40B4-BE49-F238E27FC236}">
                  <a16:creationId xmlns:a16="http://schemas.microsoft.com/office/drawing/2014/main" id="{8288655E-616E-49E4-88AA-5A3F97B10CC2}"/>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5" name="Parallelogram 114">
              <a:extLst>
                <a:ext uri="{FF2B5EF4-FFF2-40B4-BE49-F238E27FC236}">
                  <a16:creationId xmlns:a16="http://schemas.microsoft.com/office/drawing/2014/main" id="{647B616A-25C7-4749-B1F4-236C537E8C47}"/>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6" name="Parallelogram 115">
              <a:extLst>
                <a:ext uri="{FF2B5EF4-FFF2-40B4-BE49-F238E27FC236}">
                  <a16:creationId xmlns:a16="http://schemas.microsoft.com/office/drawing/2014/main" id="{A7CDF52C-3938-4B47-AA52-6F52425EC318}"/>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 name="Parallelogram 116">
              <a:extLst>
                <a:ext uri="{FF2B5EF4-FFF2-40B4-BE49-F238E27FC236}">
                  <a16:creationId xmlns:a16="http://schemas.microsoft.com/office/drawing/2014/main" id="{AD459CB2-52C2-40D7-B43E-57485E584690}"/>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8" name="Gruppe 117">
              <a:extLst>
                <a:ext uri="{FF2B5EF4-FFF2-40B4-BE49-F238E27FC236}">
                  <a16:creationId xmlns:a16="http://schemas.microsoft.com/office/drawing/2014/main" id="{7BB5A623-3AA3-4E63-97FC-EEF2C9EDC8EC}"/>
                </a:ext>
              </a:extLst>
            </p:cNvPr>
            <p:cNvGrpSpPr/>
            <p:nvPr/>
          </p:nvGrpSpPr>
          <p:grpSpPr>
            <a:xfrm flipH="1">
              <a:off x="5838296" y="3182733"/>
              <a:ext cx="173906" cy="295709"/>
              <a:chOff x="7286243" y="2703579"/>
              <a:chExt cx="197012" cy="333123"/>
            </a:xfrm>
          </p:grpSpPr>
          <p:sp>
            <p:nvSpPr>
              <p:cNvPr id="200" name="Parallelogram 199">
                <a:extLst>
                  <a:ext uri="{FF2B5EF4-FFF2-40B4-BE49-F238E27FC236}">
                    <a16:creationId xmlns:a16="http://schemas.microsoft.com/office/drawing/2014/main" id="{868AF180-79A2-4810-A252-C38983C5229A}"/>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1" name="Parallelogram 200">
                <a:extLst>
                  <a:ext uri="{FF2B5EF4-FFF2-40B4-BE49-F238E27FC236}">
                    <a16:creationId xmlns:a16="http://schemas.microsoft.com/office/drawing/2014/main" id="{4E4925F7-BD74-42DF-B2ED-F38CC549B8B7}"/>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2" name="Parallelogram 201">
                <a:extLst>
                  <a:ext uri="{FF2B5EF4-FFF2-40B4-BE49-F238E27FC236}">
                    <a16:creationId xmlns:a16="http://schemas.microsoft.com/office/drawing/2014/main" id="{FCBB5664-023A-44F1-BDE2-CA5A0FBA5ECC}"/>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3" name="Parallelogram 202">
                <a:extLst>
                  <a:ext uri="{FF2B5EF4-FFF2-40B4-BE49-F238E27FC236}">
                    <a16:creationId xmlns:a16="http://schemas.microsoft.com/office/drawing/2014/main" id="{C8C083B6-629E-40FA-B6DA-22B8172F9F1C}"/>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4" name="Parallelogram 203">
                <a:extLst>
                  <a:ext uri="{FF2B5EF4-FFF2-40B4-BE49-F238E27FC236}">
                    <a16:creationId xmlns:a16="http://schemas.microsoft.com/office/drawing/2014/main" id="{4B2E6C51-D874-4D0B-86AC-8A5B8D2168E8}"/>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05" name="Parallelogram 204">
                <a:extLst>
                  <a:ext uri="{FF2B5EF4-FFF2-40B4-BE49-F238E27FC236}">
                    <a16:creationId xmlns:a16="http://schemas.microsoft.com/office/drawing/2014/main" id="{D0EF0891-F367-43C0-8890-065B50CF453B}"/>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9" name="Rektangel 118">
              <a:extLst>
                <a:ext uri="{FF2B5EF4-FFF2-40B4-BE49-F238E27FC236}">
                  <a16:creationId xmlns:a16="http://schemas.microsoft.com/office/drawing/2014/main" id="{602D5AD5-6B86-4DD4-A959-CF393697E92D}"/>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0" name="Rektangel 119">
              <a:extLst>
                <a:ext uri="{FF2B5EF4-FFF2-40B4-BE49-F238E27FC236}">
                  <a16:creationId xmlns:a16="http://schemas.microsoft.com/office/drawing/2014/main" id="{86324B1A-7F81-481B-833B-29CBE5092DB9}"/>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 name="Rektangel 120">
              <a:extLst>
                <a:ext uri="{FF2B5EF4-FFF2-40B4-BE49-F238E27FC236}">
                  <a16:creationId xmlns:a16="http://schemas.microsoft.com/office/drawing/2014/main" id="{113AA0AC-7786-49D9-9F63-C90A92C18ADB}"/>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 name="Rektangel 121">
              <a:extLst>
                <a:ext uri="{FF2B5EF4-FFF2-40B4-BE49-F238E27FC236}">
                  <a16:creationId xmlns:a16="http://schemas.microsoft.com/office/drawing/2014/main" id="{FF60CAE8-C253-4790-B2A3-493171A00BF8}"/>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3" name="Rektangel 122">
              <a:extLst>
                <a:ext uri="{FF2B5EF4-FFF2-40B4-BE49-F238E27FC236}">
                  <a16:creationId xmlns:a16="http://schemas.microsoft.com/office/drawing/2014/main" id="{45961BAC-03FB-4A94-960C-C118112631FB}"/>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32E98A2F-AA69-41F0-A329-A4DF6167ADAC}"/>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5" name="Rektangel 124">
              <a:extLst>
                <a:ext uri="{FF2B5EF4-FFF2-40B4-BE49-F238E27FC236}">
                  <a16:creationId xmlns:a16="http://schemas.microsoft.com/office/drawing/2014/main" id="{3DD70109-EACD-4319-8CC5-BA631E2034B8}"/>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6" name="Rektangel 125">
              <a:extLst>
                <a:ext uri="{FF2B5EF4-FFF2-40B4-BE49-F238E27FC236}">
                  <a16:creationId xmlns:a16="http://schemas.microsoft.com/office/drawing/2014/main" id="{6E681FB1-5E1A-4368-A90D-9A321E5A3DC9}"/>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 name="Rektangel 126">
              <a:extLst>
                <a:ext uri="{FF2B5EF4-FFF2-40B4-BE49-F238E27FC236}">
                  <a16:creationId xmlns:a16="http://schemas.microsoft.com/office/drawing/2014/main" id="{E8151C4F-998E-4660-A638-4E6FFF33E8BC}"/>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8" name="Rektangel 127">
              <a:extLst>
                <a:ext uri="{FF2B5EF4-FFF2-40B4-BE49-F238E27FC236}">
                  <a16:creationId xmlns:a16="http://schemas.microsoft.com/office/drawing/2014/main" id="{0929167E-B96F-4FF3-A79B-201D102AD18E}"/>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8AB8683A-3E4B-4D0C-8B24-27662454E06F}"/>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0" name="Rektangel 129">
              <a:extLst>
                <a:ext uri="{FF2B5EF4-FFF2-40B4-BE49-F238E27FC236}">
                  <a16:creationId xmlns:a16="http://schemas.microsoft.com/office/drawing/2014/main" id="{09596001-3CA5-4973-8D31-4E0331169763}"/>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31" name="Rektangel 130">
              <a:extLst>
                <a:ext uri="{FF2B5EF4-FFF2-40B4-BE49-F238E27FC236}">
                  <a16:creationId xmlns:a16="http://schemas.microsoft.com/office/drawing/2014/main" id="{422B8AA9-E809-47AE-8372-DAA3B422B5A0}"/>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4D8162BA-37CB-410D-A0D7-3F3B0E6B31C9}"/>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52B32E93-051B-4D7F-AFDC-F26584717848}"/>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29E675B3-D4F4-4A6E-B2A1-4D3A46354E05}"/>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74B50A29-2D75-42ED-8248-22F40C748C39}"/>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6" name="Rektangel 135">
              <a:extLst>
                <a:ext uri="{FF2B5EF4-FFF2-40B4-BE49-F238E27FC236}">
                  <a16:creationId xmlns:a16="http://schemas.microsoft.com/office/drawing/2014/main" id="{CDA77F4E-BFE4-47A0-95F7-F57CA848D98C}"/>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7" name="Rektangel 136">
              <a:extLst>
                <a:ext uri="{FF2B5EF4-FFF2-40B4-BE49-F238E27FC236}">
                  <a16:creationId xmlns:a16="http://schemas.microsoft.com/office/drawing/2014/main" id="{42EB7114-E2FD-4BEF-A56C-9F069AE590C2}"/>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8" name="Rektangel 137">
              <a:extLst>
                <a:ext uri="{FF2B5EF4-FFF2-40B4-BE49-F238E27FC236}">
                  <a16:creationId xmlns:a16="http://schemas.microsoft.com/office/drawing/2014/main" id="{485E27FA-874D-4920-9427-5E7980873D2F}"/>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9" name="Rektangel 138">
              <a:extLst>
                <a:ext uri="{FF2B5EF4-FFF2-40B4-BE49-F238E27FC236}">
                  <a16:creationId xmlns:a16="http://schemas.microsoft.com/office/drawing/2014/main" id="{A50BE175-1980-4A00-98C2-F3D2C2551986}"/>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0" name="Rektangel 139">
              <a:extLst>
                <a:ext uri="{FF2B5EF4-FFF2-40B4-BE49-F238E27FC236}">
                  <a16:creationId xmlns:a16="http://schemas.microsoft.com/office/drawing/2014/main" id="{57F1DEE3-7C18-4461-8071-33EAD7BE6ED6}"/>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1" name="Gruppe 140">
              <a:extLst>
                <a:ext uri="{FF2B5EF4-FFF2-40B4-BE49-F238E27FC236}">
                  <a16:creationId xmlns:a16="http://schemas.microsoft.com/office/drawing/2014/main" id="{8D2E5048-FCC3-41BB-8250-66A802451D77}"/>
                </a:ext>
              </a:extLst>
            </p:cNvPr>
            <p:cNvGrpSpPr/>
            <p:nvPr/>
          </p:nvGrpSpPr>
          <p:grpSpPr>
            <a:xfrm>
              <a:off x="5186504" y="5766771"/>
              <a:ext cx="801793" cy="53671"/>
              <a:chOff x="1209635" y="3152432"/>
              <a:chExt cx="9240230" cy="585788"/>
            </a:xfrm>
          </p:grpSpPr>
          <p:sp>
            <p:nvSpPr>
              <p:cNvPr id="197" name="Retvinklet trekant 196">
                <a:extLst>
                  <a:ext uri="{FF2B5EF4-FFF2-40B4-BE49-F238E27FC236}">
                    <a16:creationId xmlns:a16="http://schemas.microsoft.com/office/drawing/2014/main" id="{BE271E4E-4827-42F8-B2BC-6889C32CB07A}"/>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8" name="Rektangel 197">
                <a:extLst>
                  <a:ext uri="{FF2B5EF4-FFF2-40B4-BE49-F238E27FC236}">
                    <a16:creationId xmlns:a16="http://schemas.microsoft.com/office/drawing/2014/main" id="{EB6872E7-D894-4A77-BCAB-A033D0134E26}"/>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9" name="Retvinklet trekant 198">
                <a:extLst>
                  <a:ext uri="{FF2B5EF4-FFF2-40B4-BE49-F238E27FC236}">
                    <a16:creationId xmlns:a16="http://schemas.microsoft.com/office/drawing/2014/main" id="{BC0DBBC1-A76F-499C-8632-AE51F57A8589}"/>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2" name="Gruppe 141">
              <a:extLst>
                <a:ext uri="{FF2B5EF4-FFF2-40B4-BE49-F238E27FC236}">
                  <a16:creationId xmlns:a16="http://schemas.microsoft.com/office/drawing/2014/main" id="{596376F0-2D38-4EA3-ACC9-97D0FFEACC07}"/>
                </a:ext>
              </a:extLst>
            </p:cNvPr>
            <p:cNvGrpSpPr/>
            <p:nvPr/>
          </p:nvGrpSpPr>
          <p:grpSpPr>
            <a:xfrm>
              <a:off x="5835932" y="4454540"/>
              <a:ext cx="110215" cy="202903"/>
              <a:chOff x="1758507" y="5170209"/>
              <a:chExt cx="156925" cy="285896"/>
            </a:xfrm>
          </p:grpSpPr>
          <p:sp>
            <p:nvSpPr>
              <p:cNvPr id="194" name="Rektangel 193">
                <a:extLst>
                  <a:ext uri="{FF2B5EF4-FFF2-40B4-BE49-F238E27FC236}">
                    <a16:creationId xmlns:a16="http://schemas.microsoft.com/office/drawing/2014/main" id="{04EBB067-FD5A-4CE8-BAFD-6E5EDDC7B1B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5" name="Lige forbindelse 194">
                <a:extLst>
                  <a:ext uri="{FF2B5EF4-FFF2-40B4-BE49-F238E27FC236}">
                    <a16:creationId xmlns:a16="http://schemas.microsoft.com/office/drawing/2014/main" id="{5858AE48-A497-4572-83FE-FDA99DE6E2C5}"/>
                  </a:ext>
                </a:extLst>
              </p:cNvPr>
              <p:cNvCxnSpPr>
                <a:cxnSpLocks/>
                <a:stCxn id="194" idx="0"/>
                <a:endCxn id="19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6" name="Lige forbindelse 195">
                <a:extLst>
                  <a:ext uri="{FF2B5EF4-FFF2-40B4-BE49-F238E27FC236}">
                    <a16:creationId xmlns:a16="http://schemas.microsoft.com/office/drawing/2014/main" id="{14F3C45F-70D1-4B43-B989-445928981992}"/>
                  </a:ext>
                </a:extLst>
              </p:cNvPr>
              <p:cNvCxnSpPr>
                <a:cxnSpLocks/>
                <a:stCxn id="194" idx="1"/>
                <a:endCxn id="19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3" name="Gruppe 142">
              <a:extLst>
                <a:ext uri="{FF2B5EF4-FFF2-40B4-BE49-F238E27FC236}">
                  <a16:creationId xmlns:a16="http://schemas.microsoft.com/office/drawing/2014/main" id="{A3448145-FF0F-4320-8956-C6D10984C338}"/>
                </a:ext>
              </a:extLst>
            </p:cNvPr>
            <p:cNvGrpSpPr/>
            <p:nvPr/>
          </p:nvGrpSpPr>
          <p:grpSpPr>
            <a:xfrm>
              <a:off x="5454147" y="3745047"/>
              <a:ext cx="110215" cy="202903"/>
              <a:chOff x="1758507" y="5170209"/>
              <a:chExt cx="156925" cy="285896"/>
            </a:xfrm>
          </p:grpSpPr>
          <p:sp>
            <p:nvSpPr>
              <p:cNvPr id="191" name="Rektangel 190">
                <a:extLst>
                  <a:ext uri="{FF2B5EF4-FFF2-40B4-BE49-F238E27FC236}">
                    <a16:creationId xmlns:a16="http://schemas.microsoft.com/office/drawing/2014/main" id="{50A65369-7247-421D-B24A-DDC3621BA94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92" name="Lige forbindelse 191">
                <a:extLst>
                  <a:ext uri="{FF2B5EF4-FFF2-40B4-BE49-F238E27FC236}">
                    <a16:creationId xmlns:a16="http://schemas.microsoft.com/office/drawing/2014/main" id="{6B49FA1A-6A2B-4DBB-8A1E-FCDB758709F6}"/>
                  </a:ext>
                </a:extLst>
              </p:cNvPr>
              <p:cNvCxnSpPr>
                <a:cxnSpLocks/>
                <a:stCxn id="191" idx="0"/>
                <a:endCxn id="19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93" name="Lige forbindelse 192">
                <a:extLst>
                  <a:ext uri="{FF2B5EF4-FFF2-40B4-BE49-F238E27FC236}">
                    <a16:creationId xmlns:a16="http://schemas.microsoft.com/office/drawing/2014/main" id="{480BD208-0EEB-4431-AF48-471A3EB42021}"/>
                  </a:ext>
                </a:extLst>
              </p:cNvPr>
              <p:cNvCxnSpPr>
                <a:cxnSpLocks/>
                <a:stCxn id="191" idx="1"/>
                <a:endCxn id="19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44" name="Gruppe 143">
              <a:extLst>
                <a:ext uri="{FF2B5EF4-FFF2-40B4-BE49-F238E27FC236}">
                  <a16:creationId xmlns:a16="http://schemas.microsoft.com/office/drawing/2014/main" id="{85177B18-5E6C-4D6F-8DA0-DBF5BB0CC26D}"/>
                </a:ext>
              </a:extLst>
            </p:cNvPr>
            <p:cNvGrpSpPr/>
            <p:nvPr/>
          </p:nvGrpSpPr>
          <p:grpSpPr>
            <a:xfrm>
              <a:off x="5369458" y="3940570"/>
              <a:ext cx="635558" cy="437035"/>
              <a:chOff x="6776638" y="3675567"/>
              <a:chExt cx="720000" cy="492329"/>
            </a:xfrm>
          </p:grpSpPr>
          <p:grpSp>
            <p:nvGrpSpPr>
              <p:cNvPr id="180" name="Gruppe 179">
                <a:extLst>
                  <a:ext uri="{FF2B5EF4-FFF2-40B4-BE49-F238E27FC236}">
                    <a16:creationId xmlns:a16="http://schemas.microsoft.com/office/drawing/2014/main" id="{C6CB4D29-5512-45AB-8AE7-54A2B24FFDAB}"/>
                  </a:ext>
                </a:extLst>
              </p:cNvPr>
              <p:cNvGrpSpPr/>
              <p:nvPr/>
            </p:nvGrpSpPr>
            <p:grpSpPr>
              <a:xfrm>
                <a:off x="7053110" y="3917891"/>
                <a:ext cx="168029" cy="213816"/>
                <a:chOff x="4852454" y="2916519"/>
                <a:chExt cx="278597" cy="366599"/>
              </a:xfrm>
            </p:grpSpPr>
            <p:sp>
              <p:nvSpPr>
                <p:cNvPr id="189" name="Rektangel 188">
                  <a:extLst>
                    <a:ext uri="{FF2B5EF4-FFF2-40B4-BE49-F238E27FC236}">
                      <a16:creationId xmlns:a16="http://schemas.microsoft.com/office/drawing/2014/main" id="{690EF926-8E4E-4C94-81BA-B39126A21538}"/>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Rektangel: afrundede hjørner 189">
                  <a:extLst>
                    <a:ext uri="{FF2B5EF4-FFF2-40B4-BE49-F238E27FC236}">
                      <a16:creationId xmlns:a16="http://schemas.microsoft.com/office/drawing/2014/main" id="{1C76BCB5-DD3C-48FD-81DC-501F4BA3F9A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1" name="Rektangel 180">
                <a:extLst>
                  <a:ext uri="{FF2B5EF4-FFF2-40B4-BE49-F238E27FC236}">
                    <a16:creationId xmlns:a16="http://schemas.microsoft.com/office/drawing/2014/main" id="{0483E261-BDD8-44FB-939D-BDD77A12A50C}"/>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2" name="Rektangel 181">
                <a:extLst>
                  <a:ext uri="{FF2B5EF4-FFF2-40B4-BE49-F238E27FC236}">
                    <a16:creationId xmlns:a16="http://schemas.microsoft.com/office/drawing/2014/main" id="{B7AB85DD-0B94-4719-B8E1-FF84C9725650}"/>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3" name="Rektangel 182">
                <a:extLst>
                  <a:ext uri="{FF2B5EF4-FFF2-40B4-BE49-F238E27FC236}">
                    <a16:creationId xmlns:a16="http://schemas.microsoft.com/office/drawing/2014/main" id="{0433F364-EE0A-41B1-910B-4285E6AB8EFD}"/>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4" name="Rektangel 183">
                <a:extLst>
                  <a:ext uri="{FF2B5EF4-FFF2-40B4-BE49-F238E27FC236}">
                    <a16:creationId xmlns:a16="http://schemas.microsoft.com/office/drawing/2014/main" id="{5CDA2FC1-7ECD-4A66-8992-D7191F6B98ED}"/>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5" name="Rektangel 184">
                <a:extLst>
                  <a:ext uri="{FF2B5EF4-FFF2-40B4-BE49-F238E27FC236}">
                    <a16:creationId xmlns:a16="http://schemas.microsoft.com/office/drawing/2014/main" id="{5FC233F3-5F8F-4777-A426-F5690D25C95E}"/>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6" name="Rektangel 185">
                <a:extLst>
                  <a:ext uri="{FF2B5EF4-FFF2-40B4-BE49-F238E27FC236}">
                    <a16:creationId xmlns:a16="http://schemas.microsoft.com/office/drawing/2014/main" id="{822C826F-8FED-47E2-93A6-1C14547E4FD6}"/>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7" name="Rektangel 186">
                <a:extLst>
                  <a:ext uri="{FF2B5EF4-FFF2-40B4-BE49-F238E27FC236}">
                    <a16:creationId xmlns:a16="http://schemas.microsoft.com/office/drawing/2014/main" id="{FBBB47B7-FD89-4844-AC73-A651287E6E50}"/>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8" name="Ellipse 187">
                <a:extLst>
                  <a:ext uri="{FF2B5EF4-FFF2-40B4-BE49-F238E27FC236}">
                    <a16:creationId xmlns:a16="http://schemas.microsoft.com/office/drawing/2014/main" id="{60E693F6-19A1-4633-AD83-6F6F08114A3D}"/>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5" name="Gruppe 144">
              <a:extLst>
                <a:ext uri="{FF2B5EF4-FFF2-40B4-BE49-F238E27FC236}">
                  <a16:creationId xmlns:a16="http://schemas.microsoft.com/office/drawing/2014/main" id="{FAED5B3F-8003-4409-9170-7DF78B6424A2}"/>
                </a:ext>
              </a:extLst>
            </p:cNvPr>
            <p:cNvGrpSpPr/>
            <p:nvPr/>
          </p:nvGrpSpPr>
          <p:grpSpPr>
            <a:xfrm>
              <a:off x="712082" y="5057418"/>
              <a:ext cx="1167307" cy="975758"/>
              <a:chOff x="1501738" y="4933721"/>
              <a:chExt cx="1322399" cy="1099213"/>
            </a:xfrm>
          </p:grpSpPr>
          <p:grpSp>
            <p:nvGrpSpPr>
              <p:cNvPr id="172" name="Gruppe 171">
                <a:extLst>
                  <a:ext uri="{FF2B5EF4-FFF2-40B4-BE49-F238E27FC236}">
                    <a16:creationId xmlns:a16="http://schemas.microsoft.com/office/drawing/2014/main" id="{111E8D71-F817-44D6-9C1D-191C7304314D}"/>
                  </a:ext>
                </a:extLst>
              </p:cNvPr>
              <p:cNvGrpSpPr/>
              <p:nvPr/>
            </p:nvGrpSpPr>
            <p:grpSpPr>
              <a:xfrm>
                <a:off x="2145228" y="5613320"/>
                <a:ext cx="165543" cy="419614"/>
                <a:chOff x="4852454" y="2916519"/>
                <a:chExt cx="278597" cy="366599"/>
              </a:xfrm>
            </p:grpSpPr>
            <p:sp>
              <p:nvSpPr>
                <p:cNvPr id="178" name="Rektangel 177">
                  <a:extLst>
                    <a:ext uri="{FF2B5EF4-FFF2-40B4-BE49-F238E27FC236}">
                      <a16:creationId xmlns:a16="http://schemas.microsoft.com/office/drawing/2014/main" id="{B8AFAFE2-DB25-4CD0-B456-D5BBCB39B7EE}"/>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Rektangel: afrundede hjørner 178">
                  <a:extLst>
                    <a:ext uri="{FF2B5EF4-FFF2-40B4-BE49-F238E27FC236}">
                      <a16:creationId xmlns:a16="http://schemas.microsoft.com/office/drawing/2014/main" id="{CD844FBB-3353-489A-8EDC-24B7A72EC89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3" name="Ellipse 172">
                <a:extLst>
                  <a:ext uri="{FF2B5EF4-FFF2-40B4-BE49-F238E27FC236}">
                    <a16:creationId xmlns:a16="http://schemas.microsoft.com/office/drawing/2014/main" id="{D03D8823-20D2-4737-9209-AD33B0A585FB}"/>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4" name="Ellipse 173">
                <a:extLst>
                  <a:ext uri="{FF2B5EF4-FFF2-40B4-BE49-F238E27FC236}">
                    <a16:creationId xmlns:a16="http://schemas.microsoft.com/office/drawing/2014/main" id="{E49D68FA-965B-468E-8A31-ED2458CB1CFD}"/>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5" name="Ellipse 174">
                <a:extLst>
                  <a:ext uri="{FF2B5EF4-FFF2-40B4-BE49-F238E27FC236}">
                    <a16:creationId xmlns:a16="http://schemas.microsoft.com/office/drawing/2014/main" id="{44B1EABF-B18F-40F9-8F2F-8107C776C934}"/>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6" name="Ellipse 175">
                <a:extLst>
                  <a:ext uri="{FF2B5EF4-FFF2-40B4-BE49-F238E27FC236}">
                    <a16:creationId xmlns:a16="http://schemas.microsoft.com/office/drawing/2014/main" id="{464E1F01-9AB4-4B9B-B379-88CEFDCC3C9B}"/>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7" name="Ellipse 176">
                <a:extLst>
                  <a:ext uri="{FF2B5EF4-FFF2-40B4-BE49-F238E27FC236}">
                    <a16:creationId xmlns:a16="http://schemas.microsoft.com/office/drawing/2014/main" id="{131760AE-5ABA-4180-A58E-590E4BC68CF2}"/>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46" name="Gruppe 145">
              <a:extLst>
                <a:ext uri="{FF2B5EF4-FFF2-40B4-BE49-F238E27FC236}">
                  <a16:creationId xmlns:a16="http://schemas.microsoft.com/office/drawing/2014/main" id="{B1C0BE65-3403-46C3-946B-607FBB2997DB}"/>
                </a:ext>
              </a:extLst>
            </p:cNvPr>
            <p:cNvGrpSpPr/>
            <p:nvPr/>
          </p:nvGrpSpPr>
          <p:grpSpPr>
            <a:xfrm flipH="1">
              <a:off x="5755173" y="5057418"/>
              <a:ext cx="1032122" cy="975758"/>
              <a:chOff x="1610213" y="4933721"/>
              <a:chExt cx="1169253" cy="1099213"/>
            </a:xfrm>
          </p:grpSpPr>
          <p:grpSp>
            <p:nvGrpSpPr>
              <p:cNvPr id="164" name="Gruppe 163">
                <a:extLst>
                  <a:ext uri="{FF2B5EF4-FFF2-40B4-BE49-F238E27FC236}">
                    <a16:creationId xmlns:a16="http://schemas.microsoft.com/office/drawing/2014/main" id="{99A420E6-34AA-48FC-9927-7AF957A63B33}"/>
                  </a:ext>
                </a:extLst>
              </p:cNvPr>
              <p:cNvGrpSpPr/>
              <p:nvPr/>
            </p:nvGrpSpPr>
            <p:grpSpPr>
              <a:xfrm>
                <a:off x="2145228" y="5613320"/>
                <a:ext cx="165543" cy="419614"/>
                <a:chOff x="4852454" y="2916519"/>
                <a:chExt cx="278597" cy="366599"/>
              </a:xfrm>
            </p:grpSpPr>
            <p:sp>
              <p:nvSpPr>
                <p:cNvPr id="170" name="Rektangel 169">
                  <a:extLst>
                    <a:ext uri="{FF2B5EF4-FFF2-40B4-BE49-F238E27FC236}">
                      <a16:creationId xmlns:a16="http://schemas.microsoft.com/office/drawing/2014/main" id="{DA016C5C-B198-4525-AA9E-D78B08C1E036}"/>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1" name="Rektangel: afrundede hjørner 170">
                  <a:extLst>
                    <a:ext uri="{FF2B5EF4-FFF2-40B4-BE49-F238E27FC236}">
                      <a16:creationId xmlns:a16="http://schemas.microsoft.com/office/drawing/2014/main" id="{10A841C0-B85D-4404-A7CD-00C7FCE9FC5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Ellipse 164">
                <a:extLst>
                  <a:ext uri="{FF2B5EF4-FFF2-40B4-BE49-F238E27FC236}">
                    <a16:creationId xmlns:a16="http://schemas.microsoft.com/office/drawing/2014/main" id="{8E24071E-8529-448E-9172-7BB114A254CF}"/>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6" name="Ellipse 165">
                <a:extLst>
                  <a:ext uri="{FF2B5EF4-FFF2-40B4-BE49-F238E27FC236}">
                    <a16:creationId xmlns:a16="http://schemas.microsoft.com/office/drawing/2014/main" id="{DE62949D-E411-42F2-820A-145BD03EB61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7" name="Ellipse 166">
                <a:extLst>
                  <a:ext uri="{FF2B5EF4-FFF2-40B4-BE49-F238E27FC236}">
                    <a16:creationId xmlns:a16="http://schemas.microsoft.com/office/drawing/2014/main" id="{C2B32690-FDF5-489D-A263-1F92698A2354}"/>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8" name="Ellipse 167">
                <a:extLst>
                  <a:ext uri="{FF2B5EF4-FFF2-40B4-BE49-F238E27FC236}">
                    <a16:creationId xmlns:a16="http://schemas.microsoft.com/office/drawing/2014/main" id="{04ECD115-AB36-4B6D-A02E-930C80A41417}"/>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9" name="Ellipse 168">
                <a:extLst>
                  <a:ext uri="{FF2B5EF4-FFF2-40B4-BE49-F238E27FC236}">
                    <a16:creationId xmlns:a16="http://schemas.microsoft.com/office/drawing/2014/main" id="{39EE2EDA-9870-479C-B06E-51055C61B372}"/>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 name="Rektangel 146">
              <a:extLst>
                <a:ext uri="{FF2B5EF4-FFF2-40B4-BE49-F238E27FC236}">
                  <a16:creationId xmlns:a16="http://schemas.microsoft.com/office/drawing/2014/main" id="{BCAAEF0F-C32B-4F48-91FA-B449C2DFFDE8}"/>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 name="Rektangel 147">
              <a:extLst>
                <a:ext uri="{FF2B5EF4-FFF2-40B4-BE49-F238E27FC236}">
                  <a16:creationId xmlns:a16="http://schemas.microsoft.com/office/drawing/2014/main" id="{3B8D0766-FAB3-4C51-89B7-01073DAD33E5}"/>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 name="Ellipse 148">
              <a:extLst>
                <a:ext uri="{FF2B5EF4-FFF2-40B4-BE49-F238E27FC236}">
                  <a16:creationId xmlns:a16="http://schemas.microsoft.com/office/drawing/2014/main" id="{22DF7275-8392-4902-9E0D-39CACFDD0C6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 name="Heksagon 149">
              <a:extLst>
                <a:ext uri="{FF2B5EF4-FFF2-40B4-BE49-F238E27FC236}">
                  <a16:creationId xmlns:a16="http://schemas.microsoft.com/office/drawing/2014/main" id="{728DE976-C40B-4661-9EF6-6411BFE5238F}"/>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51" name="Grafik 150" descr="Ringelyd">
              <a:extLst>
                <a:ext uri="{FF2B5EF4-FFF2-40B4-BE49-F238E27FC236}">
                  <a16:creationId xmlns:a16="http://schemas.microsoft.com/office/drawing/2014/main" id="{9706CE64-B29E-4A17-8707-024B488F73B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52" name="Rektangel 151">
              <a:extLst>
                <a:ext uri="{FF2B5EF4-FFF2-40B4-BE49-F238E27FC236}">
                  <a16:creationId xmlns:a16="http://schemas.microsoft.com/office/drawing/2014/main" id="{8C63612E-0EE9-4B19-9F95-9C65637D304C}"/>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 name="Rektangel 152">
              <a:extLst>
                <a:ext uri="{FF2B5EF4-FFF2-40B4-BE49-F238E27FC236}">
                  <a16:creationId xmlns:a16="http://schemas.microsoft.com/office/drawing/2014/main" id="{F75AE1EC-4D45-4AC6-8C18-F3BE9E007902}"/>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 name="Rektangel 153">
              <a:extLst>
                <a:ext uri="{FF2B5EF4-FFF2-40B4-BE49-F238E27FC236}">
                  <a16:creationId xmlns:a16="http://schemas.microsoft.com/office/drawing/2014/main" id="{2B41A3BA-47C3-4CF8-9945-63100F06EB65}"/>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 name="Rektangel 154">
              <a:extLst>
                <a:ext uri="{FF2B5EF4-FFF2-40B4-BE49-F238E27FC236}">
                  <a16:creationId xmlns:a16="http://schemas.microsoft.com/office/drawing/2014/main" id="{42C193EA-6FEC-4CE2-9D3E-F1FDAD6F5874}"/>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6" name="Rektangel: øverste hjørner afklippet 155">
              <a:extLst>
                <a:ext uri="{FF2B5EF4-FFF2-40B4-BE49-F238E27FC236}">
                  <a16:creationId xmlns:a16="http://schemas.microsoft.com/office/drawing/2014/main" id="{2A8E9387-FFB2-4CAF-86CA-9E5122C4AD0D}"/>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7" name="Retvinklet trekant 156">
              <a:extLst>
                <a:ext uri="{FF2B5EF4-FFF2-40B4-BE49-F238E27FC236}">
                  <a16:creationId xmlns:a16="http://schemas.microsoft.com/office/drawing/2014/main" id="{9A284725-A64A-4558-A02E-F9DC6416C325}"/>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8" name="Retvinklet trekant 157">
              <a:extLst>
                <a:ext uri="{FF2B5EF4-FFF2-40B4-BE49-F238E27FC236}">
                  <a16:creationId xmlns:a16="http://schemas.microsoft.com/office/drawing/2014/main" id="{C5C8DD70-CDFC-4480-9A6D-F825C35CE4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9" name="Ellipse 158">
              <a:extLst>
                <a:ext uri="{FF2B5EF4-FFF2-40B4-BE49-F238E27FC236}">
                  <a16:creationId xmlns:a16="http://schemas.microsoft.com/office/drawing/2014/main" id="{E078AA53-43B3-4F41-A565-8C932C239DC8}"/>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0" name="Rektangel 159">
              <a:extLst>
                <a:ext uri="{FF2B5EF4-FFF2-40B4-BE49-F238E27FC236}">
                  <a16:creationId xmlns:a16="http://schemas.microsoft.com/office/drawing/2014/main" id="{CEE1567E-D6C1-469B-AD3A-08D8EC17F332}"/>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1" name="Rektangel 160">
              <a:extLst>
                <a:ext uri="{FF2B5EF4-FFF2-40B4-BE49-F238E27FC236}">
                  <a16:creationId xmlns:a16="http://schemas.microsoft.com/office/drawing/2014/main" id="{595B5B60-D7B2-48B0-AA7C-FF0BD61D8455}"/>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2" name="Rektangel 161">
              <a:extLst>
                <a:ext uri="{FF2B5EF4-FFF2-40B4-BE49-F238E27FC236}">
                  <a16:creationId xmlns:a16="http://schemas.microsoft.com/office/drawing/2014/main" id="{0C9CD93A-78D8-47CA-AD1A-D6774ED75842}"/>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3" name="Rektangel 162">
              <a:extLst>
                <a:ext uri="{FF2B5EF4-FFF2-40B4-BE49-F238E27FC236}">
                  <a16:creationId xmlns:a16="http://schemas.microsoft.com/office/drawing/2014/main" id="{53374892-E148-42EA-A894-C96186644786}"/>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95" name="Rektangel 394">
            <a:extLst>
              <a:ext uri="{FF2B5EF4-FFF2-40B4-BE49-F238E27FC236}">
                <a16:creationId xmlns:a16="http://schemas.microsoft.com/office/drawing/2014/main" id="{BB8396C8-7C89-4E07-87F1-4EA318B96B10}"/>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396" name="Pladsholder til tekst 5">
            <a:extLst>
              <a:ext uri="{FF2B5EF4-FFF2-40B4-BE49-F238E27FC236}">
                <a16:creationId xmlns:a16="http://schemas.microsoft.com/office/drawing/2014/main" id="{7F4250AC-C85F-4804-9C4A-1E7F8D951B43}"/>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grpSp>
        <p:nvGrpSpPr>
          <p:cNvPr id="404" name="Gruppe 403">
            <a:extLst>
              <a:ext uri="{FF2B5EF4-FFF2-40B4-BE49-F238E27FC236}">
                <a16:creationId xmlns:a16="http://schemas.microsoft.com/office/drawing/2014/main" id="{4EF02B02-D504-4DF3-9737-4A49E339ED23}"/>
              </a:ext>
            </a:extLst>
          </p:cNvPr>
          <p:cNvGrpSpPr/>
          <p:nvPr userDrawn="1"/>
        </p:nvGrpSpPr>
        <p:grpSpPr>
          <a:xfrm>
            <a:off x="6270980" y="1977069"/>
            <a:ext cx="2046398" cy="794493"/>
            <a:chOff x="6270980" y="1977069"/>
            <a:chExt cx="2046398" cy="794493"/>
          </a:xfrm>
        </p:grpSpPr>
        <p:sp>
          <p:nvSpPr>
            <p:cNvPr id="405" name="Ellipse 404">
              <a:extLst>
                <a:ext uri="{FF2B5EF4-FFF2-40B4-BE49-F238E27FC236}">
                  <a16:creationId xmlns:a16="http://schemas.microsoft.com/office/drawing/2014/main" id="{475692B7-9452-4DE7-8219-6569140AA5D7}"/>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8B68476A-CFB8-46C2-AAA5-AECB012FBA4B}"/>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4BB6AB6C-8B2D-413E-B193-7B5838077802}"/>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0BE6590B-68FE-44FE-BC8B-60F7ABE8CCF4}"/>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Ellipse 408">
              <a:extLst>
                <a:ext uri="{FF2B5EF4-FFF2-40B4-BE49-F238E27FC236}">
                  <a16:creationId xmlns:a16="http://schemas.microsoft.com/office/drawing/2014/main" id="{02685461-41A7-4ADE-A5EC-D5747F5AE330}"/>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Ellipse 409">
              <a:extLst>
                <a:ext uri="{FF2B5EF4-FFF2-40B4-BE49-F238E27FC236}">
                  <a16:creationId xmlns:a16="http://schemas.microsoft.com/office/drawing/2014/main" id="{3DA339FA-3940-4018-8DA6-B36BE355F25E}"/>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Tree>
    <p:extLst>
      <p:ext uri="{BB962C8B-B14F-4D97-AF65-F5344CB8AC3E}">
        <p14:creationId xmlns:p14="http://schemas.microsoft.com/office/powerpoint/2010/main" val="811921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rederiksberg 1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3" name="Pladsholder til tekst 2">
            <a:extLst>
              <a:ext uri="{FF2B5EF4-FFF2-40B4-BE49-F238E27FC236}">
                <a16:creationId xmlns:a16="http://schemas.microsoft.com/office/drawing/2014/main" id="{17BA97FD-0759-40B5-B7C4-F9AE62B5283A}"/>
              </a:ext>
            </a:extLst>
          </p:cNvPr>
          <p:cNvSpPr>
            <a:spLocks noGrp="1"/>
          </p:cNvSpPr>
          <p:nvPr>
            <p:ph type="body" sz="quarter" idx="12"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61813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rederiksberg 1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9" name="Gruppe 408">
            <a:extLst>
              <a:ext uri="{FF2B5EF4-FFF2-40B4-BE49-F238E27FC236}">
                <a16:creationId xmlns:a16="http://schemas.microsoft.com/office/drawing/2014/main" id="{C7A352E4-A5C6-4A63-B76E-74A0064E1078}"/>
              </a:ext>
            </a:extLst>
          </p:cNvPr>
          <p:cNvGrpSpPr>
            <a:grpSpLocks noChangeAspect="1"/>
          </p:cNvGrpSpPr>
          <p:nvPr userDrawn="1"/>
        </p:nvGrpSpPr>
        <p:grpSpPr>
          <a:xfrm flipH="1">
            <a:off x="9330607" y="2687650"/>
            <a:ext cx="1892210" cy="693435"/>
            <a:chOff x="7698172" y="1860827"/>
            <a:chExt cx="2046398" cy="794493"/>
          </a:xfrm>
        </p:grpSpPr>
        <p:sp>
          <p:nvSpPr>
            <p:cNvPr id="410" name="Ellipse 409">
              <a:extLst>
                <a:ext uri="{FF2B5EF4-FFF2-40B4-BE49-F238E27FC236}">
                  <a16:creationId xmlns:a16="http://schemas.microsoft.com/office/drawing/2014/main" id="{F270DDC4-5F4A-422C-A11A-6A2537121524}"/>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1" name="Ellipse 410">
              <a:extLst>
                <a:ext uri="{FF2B5EF4-FFF2-40B4-BE49-F238E27FC236}">
                  <a16:creationId xmlns:a16="http://schemas.microsoft.com/office/drawing/2014/main" id="{733AFB7D-F4E7-4BBD-A28B-D48718E592EE}"/>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2" name="Ellipse 411">
              <a:extLst>
                <a:ext uri="{FF2B5EF4-FFF2-40B4-BE49-F238E27FC236}">
                  <a16:creationId xmlns:a16="http://schemas.microsoft.com/office/drawing/2014/main" id="{46338556-16B1-4920-BB26-EF31250257E1}"/>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3" name="Ellipse 412">
              <a:extLst>
                <a:ext uri="{FF2B5EF4-FFF2-40B4-BE49-F238E27FC236}">
                  <a16:creationId xmlns:a16="http://schemas.microsoft.com/office/drawing/2014/main" id="{A989BD7E-EBB5-4FD6-9003-86B1B1BCA0DD}"/>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4" name="Ellipse 413">
              <a:extLst>
                <a:ext uri="{FF2B5EF4-FFF2-40B4-BE49-F238E27FC236}">
                  <a16:creationId xmlns:a16="http://schemas.microsoft.com/office/drawing/2014/main" id="{660F0352-CA9A-407A-8F34-8B99EA4D7173}"/>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5" name="Ellipse 414">
              <a:extLst>
                <a:ext uri="{FF2B5EF4-FFF2-40B4-BE49-F238E27FC236}">
                  <a16:creationId xmlns:a16="http://schemas.microsoft.com/office/drawing/2014/main" id="{41F63CD6-B579-4649-B389-B33C43B2637D}"/>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402" name="Gruppe 401">
            <a:extLst>
              <a:ext uri="{FF2B5EF4-FFF2-40B4-BE49-F238E27FC236}">
                <a16:creationId xmlns:a16="http://schemas.microsoft.com/office/drawing/2014/main" id="{BBCD4F5C-CE7E-4168-A21E-C023293FE903}"/>
              </a:ext>
            </a:extLst>
          </p:cNvPr>
          <p:cNvGrpSpPr/>
          <p:nvPr userDrawn="1"/>
        </p:nvGrpSpPr>
        <p:grpSpPr>
          <a:xfrm>
            <a:off x="6270980" y="2317062"/>
            <a:ext cx="2046398" cy="794493"/>
            <a:chOff x="6270980" y="1977069"/>
            <a:chExt cx="2046398" cy="794493"/>
          </a:xfrm>
        </p:grpSpPr>
        <p:sp>
          <p:nvSpPr>
            <p:cNvPr id="403" name="Ellipse 402">
              <a:extLst>
                <a:ext uri="{FF2B5EF4-FFF2-40B4-BE49-F238E27FC236}">
                  <a16:creationId xmlns:a16="http://schemas.microsoft.com/office/drawing/2014/main" id="{549A09DB-0CAB-40AC-9466-AB0D31C62650}"/>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Ellipse 403">
              <a:extLst>
                <a:ext uri="{FF2B5EF4-FFF2-40B4-BE49-F238E27FC236}">
                  <a16:creationId xmlns:a16="http://schemas.microsoft.com/office/drawing/2014/main" id="{76660E34-E935-42CA-A4E0-98198D2AF10E}"/>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Ellipse 404">
              <a:extLst>
                <a:ext uri="{FF2B5EF4-FFF2-40B4-BE49-F238E27FC236}">
                  <a16:creationId xmlns:a16="http://schemas.microsoft.com/office/drawing/2014/main" id="{C6B804D5-93C9-4B96-91CE-CB049CD80C51}"/>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6" name="Ellipse 405">
              <a:extLst>
                <a:ext uri="{FF2B5EF4-FFF2-40B4-BE49-F238E27FC236}">
                  <a16:creationId xmlns:a16="http://schemas.microsoft.com/office/drawing/2014/main" id="{2BE294E7-7F92-4AEC-BD2C-AC06B8CFAB0E}"/>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7" name="Ellipse 406">
              <a:extLst>
                <a:ext uri="{FF2B5EF4-FFF2-40B4-BE49-F238E27FC236}">
                  <a16:creationId xmlns:a16="http://schemas.microsoft.com/office/drawing/2014/main" id="{E881BD8C-4992-428B-9BE0-DA6B564DFC2A}"/>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Ellipse 407">
              <a:extLst>
                <a:ext uri="{FF2B5EF4-FFF2-40B4-BE49-F238E27FC236}">
                  <a16:creationId xmlns:a16="http://schemas.microsoft.com/office/drawing/2014/main" id="{661A7E59-9B48-4EEA-AB1B-ED5E9A7989E2}"/>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986" name="Gruppe 985">
            <a:extLst>
              <a:ext uri="{FF2B5EF4-FFF2-40B4-BE49-F238E27FC236}">
                <a16:creationId xmlns:a16="http://schemas.microsoft.com/office/drawing/2014/main" id="{29DF4ADD-E9D0-4640-85BD-29A6072E9975}"/>
              </a:ext>
            </a:extLst>
          </p:cNvPr>
          <p:cNvGrpSpPr>
            <a:grpSpLocks noChangeAspect="1"/>
          </p:cNvGrpSpPr>
          <p:nvPr userDrawn="1"/>
        </p:nvGrpSpPr>
        <p:grpSpPr>
          <a:xfrm>
            <a:off x="5979654" y="3766675"/>
            <a:ext cx="5469784" cy="2055245"/>
            <a:chOff x="1555638" y="3004456"/>
            <a:chExt cx="8187846" cy="3076544"/>
          </a:xfrm>
        </p:grpSpPr>
        <p:grpSp>
          <p:nvGrpSpPr>
            <p:cNvPr id="987" name="Gruppe 986">
              <a:extLst>
                <a:ext uri="{FF2B5EF4-FFF2-40B4-BE49-F238E27FC236}">
                  <a16:creationId xmlns:a16="http://schemas.microsoft.com/office/drawing/2014/main" id="{FC26A337-80EB-406B-A10C-9ECBD8932312}"/>
                </a:ext>
              </a:extLst>
            </p:cNvPr>
            <p:cNvGrpSpPr/>
            <p:nvPr/>
          </p:nvGrpSpPr>
          <p:grpSpPr>
            <a:xfrm flipH="1">
              <a:off x="3642164" y="4610371"/>
              <a:ext cx="710658" cy="850217"/>
              <a:chOff x="1610213" y="4933721"/>
              <a:chExt cx="1169253" cy="1099213"/>
            </a:xfrm>
          </p:grpSpPr>
          <p:grpSp>
            <p:nvGrpSpPr>
              <p:cNvPr id="1545" name="Gruppe 1544">
                <a:extLst>
                  <a:ext uri="{FF2B5EF4-FFF2-40B4-BE49-F238E27FC236}">
                    <a16:creationId xmlns:a16="http://schemas.microsoft.com/office/drawing/2014/main" id="{A2E3FC3D-482B-4559-8C44-66A0320B4DBB}"/>
                  </a:ext>
                </a:extLst>
              </p:cNvPr>
              <p:cNvGrpSpPr/>
              <p:nvPr/>
            </p:nvGrpSpPr>
            <p:grpSpPr>
              <a:xfrm>
                <a:off x="2145228" y="5613320"/>
                <a:ext cx="165543" cy="419614"/>
                <a:chOff x="4852454" y="2916519"/>
                <a:chExt cx="278597" cy="366599"/>
              </a:xfrm>
            </p:grpSpPr>
            <p:sp>
              <p:nvSpPr>
                <p:cNvPr id="1551" name="Rektangel 1550">
                  <a:extLst>
                    <a:ext uri="{FF2B5EF4-FFF2-40B4-BE49-F238E27FC236}">
                      <a16:creationId xmlns:a16="http://schemas.microsoft.com/office/drawing/2014/main" id="{C93B264C-3AF0-4E42-9C27-2F0EE2764C8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2" name="Rektangel: afrundede hjørner 1551">
                  <a:extLst>
                    <a:ext uri="{FF2B5EF4-FFF2-40B4-BE49-F238E27FC236}">
                      <a16:creationId xmlns:a16="http://schemas.microsoft.com/office/drawing/2014/main" id="{CD3C570A-3AC9-40EF-8955-8A06FD013ECE}"/>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46" name="Ellipse 1545">
                <a:extLst>
                  <a:ext uri="{FF2B5EF4-FFF2-40B4-BE49-F238E27FC236}">
                    <a16:creationId xmlns:a16="http://schemas.microsoft.com/office/drawing/2014/main" id="{F22EF257-D7CC-47C8-A9EA-842BC63CAAB5}"/>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7" name="Ellipse 1546">
                <a:extLst>
                  <a:ext uri="{FF2B5EF4-FFF2-40B4-BE49-F238E27FC236}">
                    <a16:creationId xmlns:a16="http://schemas.microsoft.com/office/drawing/2014/main" id="{7A3D925C-C238-4F92-AE59-DA95D071BC6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8" name="Ellipse 1547">
                <a:extLst>
                  <a:ext uri="{FF2B5EF4-FFF2-40B4-BE49-F238E27FC236}">
                    <a16:creationId xmlns:a16="http://schemas.microsoft.com/office/drawing/2014/main" id="{E105A605-DF02-4F05-B1A0-CD288856BA2B}"/>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9" name="Ellipse 1548">
                <a:extLst>
                  <a:ext uri="{FF2B5EF4-FFF2-40B4-BE49-F238E27FC236}">
                    <a16:creationId xmlns:a16="http://schemas.microsoft.com/office/drawing/2014/main" id="{057FE4E1-4BD4-4CD5-8FFF-C65D8C901884}"/>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0" name="Ellipse 1549">
                <a:extLst>
                  <a:ext uri="{FF2B5EF4-FFF2-40B4-BE49-F238E27FC236}">
                    <a16:creationId xmlns:a16="http://schemas.microsoft.com/office/drawing/2014/main" id="{48FB07C0-46FD-4BC5-B50F-D188DDEC28A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8" name="Gruppe 987">
              <a:extLst>
                <a:ext uri="{FF2B5EF4-FFF2-40B4-BE49-F238E27FC236}">
                  <a16:creationId xmlns:a16="http://schemas.microsoft.com/office/drawing/2014/main" id="{19FD6E1E-4FFE-4BC6-A492-16A61BBA1A9D}"/>
                </a:ext>
              </a:extLst>
            </p:cNvPr>
            <p:cNvGrpSpPr/>
            <p:nvPr/>
          </p:nvGrpSpPr>
          <p:grpSpPr>
            <a:xfrm flipH="1">
              <a:off x="1555638" y="4882352"/>
              <a:ext cx="1169253" cy="1099213"/>
              <a:chOff x="1610213" y="4933721"/>
              <a:chExt cx="1169253" cy="1099213"/>
            </a:xfrm>
          </p:grpSpPr>
          <p:grpSp>
            <p:nvGrpSpPr>
              <p:cNvPr id="1537" name="Gruppe 1536">
                <a:extLst>
                  <a:ext uri="{FF2B5EF4-FFF2-40B4-BE49-F238E27FC236}">
                    <a16:creationId xmlns:a16="http://schemas.microsoft.com/office/drawing/2014/main" id="{A97C3891-16CC-4713-ACAB-983E47B54F60}"/>
                  </a:ext>
                </a:extLst>
              </p:cNvPr>
              <p:cNvGrpSpPr/>
              <p:nvPr/>
            </p:nvGrpSpPr>
            <p:grpSpPr>
              <a:xfrm>
                <a:off x="2145228" y="5613320"/>
                <a:ext cx="165543" cy="419614"/>
                <a:chOff x="4852454" y="2916519"/>
                <a:chExt cx="278597" cy="366599"/>
              </a:xfrm>
            </p:grpSpPr>
            <p:sp>
              <p:nvSpPr>
                <p:cNvPr id="1543" name="Rektangel 1542">
                  <a:extLst>
                    <a:ext uri="{FF2B5EF4-FFF2-40B4-BE49-F238E27FC236}">
                      <a16:creationId xmlns:a16="http://schemas.microsoft.com/office/drawing/2014/main" id="{C2593D32-1577-433D-8661-42D407B39CCA}"/>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4" name="Rektangel: afrundede hjørner 1543">
                  <a:extLst>
                    <a:ext uri="{FF2B5EF4-FFF2-40B4-BE49-F238E27FC236}">
                      <a16:creationId xmlns:a16="http://schemas.microsoft.com/office/drawing/2014/main" id="{DF7D0025-5E1C-4DB3-83BB-C575CE34DBD5}"/>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538" name="Ellipse 1537">
                <a:extLst>
                  <a:ext uri="{FF2B5EF4-FFF2-40B4-BE49-F238E27FC236}">
                    <a16:creationId xmlns:a16="http://schemas.microsoft.com/office/drawing/2014/main" id="{0516620D-625D-4696-962E-A5F83F71EB0C}"/>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9" name="Ellipse 1538">
                <a:extLst>
                  <a:ext uri="{FF2B5EF4-FFF2-40B4-BE49-F238E27FC236}">
                    <a16:creationId xmlns:a16="http://schemas.microsoft.com/office/drawing/2014/main" id="{7C561D4D-28BA-482D-8E3C-C71EDE416BB1}"/>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0" name="Ellipse 1539">
                <a:extLst>
                  <a:ext uri="{FF2B5EF4-FFF2-40B4-BE49-F238E27FC236}">
                    <a16:creationId xmlns:a16="http://schemas.microsoft.com/office/drawing/2014/main" id="{135D7A2F-1AB1-48F3-BF80-A91F0C514101}"/>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1" name="Ellipse 1540">
                <a:extLst>
                  <a:ext uri="{FF2B5EF4-FFF2-40B4-BE49-F238E27FC236}">
                    <a16:creationId xmlns:a16="http://schemas.microsoft.com/office/drawing/2014/main" id="{51F29FB4-1D01-4BF1-B968-12210E7621B2}"/>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42" name="Ellipse 1541">
                <a:extLst>
                  <a:ext uri="{FF2B5EF4-FFF2-40B4-BE49-F238E27FC236}">
                    <a16:creationId xmlns:a16="http://schemas.microsoft.com/office/drawing/2014/main" id="{A1562239-857E-4FC2-BFC0-11479A76CAB4}"/>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89" name="Gruppe 988">
              <a:extLst>
                <a:ext uri="{FF2B5EF4-FFF2-40B4-BE49-F238E27FC236}">
                  <a16:creationId xmlns:a16="http://schemas.microsoft.com/office/drawing/2014/main" id="{BB73338B-C398-4580-B5AA-C90DC436F3CC}"/>
                </a:ext>
              </a:extLst>
            </p:cNvPr>
            <p:cNvGrpSpPr/>
            <p:nvPr/>
          </p:nvGrpSpPr>
          <p:grpSpPr>
            <a:xfrm>
              <a:off x="2199991" y="4956747"/>
              <a:ext cx="2185717" cy="1019561"/>
              <a:chOff x="1301751" y="4539266"/>
              <a:chExt cx="2540922" cy="1160633"/>
            </a:xfrm>
          </p:grpSpPr>
          <p:sp>
            <p:nvSpPr>
              <p:cNvPr id="1481" name="Rektangel 1480">
                <a:extLst>
                  <a:ext uri="{FF2B5EF4-FFF2-40B4-BE49-F238E27FC236}">
                    <a16:creationId xmlns:a16="http://schemas.microsoft.com/office/drawing/2014/main" id="{003EDE3B-BBAE-49CA-A63D-81DAC76C590C}"/>
                  </a:ext>
                </a:extLst>
              </p:cNvPr>
              <p:cNvSpPr/>
              <p:nvPr/>
            </p:nvSpPr>
            <p:spPr>
              <a:xfrm>
                <a:off x="2616201" y="483785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82" name="Gruppe 1481">
                <a:extLst>
                  <a:ext uri="{FF2B5EF4-FFF2-40B4-BE49-F238E27FC236}">
                    <a16:creationId xmlns:a16="http://schemas.microsoft.com/office/drawing/2014/main" id="{CE03396B-C23E-4796-BE2F-9588CD01F1D4}"/>
                  </a:ext>
                </a:extLst>
              </p:cNvPr>
              <p:cNvGrpSpPr/>
              <p:nvPr/>
            </p:nvGrpSpPr>
            <p:grpSpPr>
              <a:xfrm>
                <a:off x="3068357" y="5058181"/>
                <a:ext cx="45719" cy="171705"/>
                <a:chOff x="4852454" y="2916519"/>
                <a:chExt cx="278597" cy="366599"/>
              </a:xfrm>
            </p:grpSpPr>
            <p:sp>
              <p:nvSpPr>
                <p:cNvPr id="1535" name="Rektangel 1534">
                  <a:extLst>
                    <a:ext uri="{FF2B5EF4-FFF2-40B4-BE49-F238E27FC236}">
                      <a16:creationId xmlns:a16="http://schemas.microsoft.com/office/drawing/2014/main" id="{4D716B56-A185-4D2B-B8C0-996030ECEE2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6" name="Rektangel: afrundede hjørner 1535">
                  <a:extLst>
                    <a:ext uri="{FF2B5EF4-FFF2-40B4-BE49-F238E27FC236}">
                      <a16:creationId xmlns:a16="http://schemas.microsoft.com/office/drawing/2014/main" id="{52C2AEE8-3E06-4BD7-B0C7-A5DB5A2AE73C}"/>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83" name="Rektangel 1482">
                <a:extLst>
                  <a:ext uri="{FF2B5EF4-FFF2-40B4-BE49-F238E27FC236}">
                    <a16:creationId xmlns:a16="http://schemas.microsoft.com/office/drawing/2014/main" id="{795076BB-7A65-45B0-8BBD-CA6C70627D8F}"/>
                  </a:ext>
                </a:extLst>
              </p:cNvPr>
              <p:cNvSpPr/>
              <p:nvPr/>
            </p:nvSpPr>
            <p:spPr>
              <a:xfrm>
                <a:off x="2616201" y="5146908"/>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4" name="Ellipse 1483">
                <a:extLst>
                  <a:ext uri="{FF2B5EF4-FFF2-40B4-BE49-F238E27FC236}">
                    <a16:creationId xmlns:a16="http://schemas.microsoft.com/office/drawing/2014/main" id="{C8F19F26-3903-4666-9338-E21235E3C22F}"/>
                  </a:ext>
                </a:extLst>
              </p:cNvPr>
              <p:cNvSpPr/>
              <p:nvPr/>
            </p:nvSpPr>
            <p:spPr>
              <a:xfrm>
                <a:off x="3036544" y="5466105"/>
                <a:ext cx="80273" cy="7538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5" name="Ellipse 1484">
                <a:extLst>
                  <a:ext uri="{FF2B5EF4-FFF2-40B4-BE49-F238E27FC236}">
                    <a16:creationId xmlns:a16="http://schemas.microsoft.com/office/drawing/2014/main" id="{FCC090FE-456D-46CF-8F54-A4D17D1F19DA}"/>
                  </a:ext>
                </a:extLst>
              </p:cNvPr>
              <p:cNvSpPr/>
              <p:nvPr/>
            </p:nvSpPr>
            <p:spPr>
              <a:xfrm>
                <a:off x="2993094" y="5393088"/>
                <a:ext cx="149555" cy="9679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6" name="Rektangel 1485">
                <a:extLst>
                  <a:ext uri="{FF2B5EF4-FFF2-40B4-BE49-F238E27FC236}">
                    <a16:creationId xmlns:a16="http://schemas.microsoft.com/office/drawing/2014/main" id="{6DA1DAD9-2A07-4924-AC6D-150C0D483F26}"/>
                  </a:ext>
                </a:extLst>
              </p:cNvPr>
              <p:cNvSpPr/>
              <p:nvPr/>
            </p:nvSpPr>
            <p:spPr>
              <a:xfrm>
                <a:off x="2616201" y="5460725"/>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7" name="Rektangel 1486">
                <a:extLst>
                  <a:ext uri="{FF2B5EF4-FFF2-40B4-BE49-F238E27FC236}">
                    <a16:creationId xmlns:a16="http://schemas.microsoft.com/office/drawing/2014/main" id="{8EB91C25-A44F-4B40-B02B-A0083A4A685B}"/>
                  </a:ext>
                </a:extLst>
              </p:cNvPr>
              <p:cNvSpPr/>
              <p:nvPr/>
            </p:nvSpPr>
            <p:spPr>
              <a:xfrm>
                <a:off x="2616201" y="55417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8" name="Rektangel 1487">
                <a:extLst>
                  <a:ext uri="{FF2B5EF4-FFF2-40B4-BE49-F238E27FC236}">
                    <a16:creationId xmlns:a16="http://schemas.microsoft.com/office/drawing/2014/main" id="{B52853A3-3A4B-4815-8F62-6FEACDCB07F9}"/>
                  </a:ext>
                </a:extLst>
              </p:cNvPr>
              <p:cNvSpPr/>
              <p:nvPr/>
            </p:nvSpPr>
            <p:spPr>
              <a:xfrm>
                <a:off x="2616201" y="5230121"/>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9" name="Rektangel 1488">
                <a:extLst>
                  <a:ext uri="{FF2B5EF4-FFF2-40B4-BE49-F238E27FC236}">
                    <a16:creationId xmlns:a16="http://schemas.microsoft.com/office/drawing/2014/main" id="{465F7D9A-FEB8-448B-B1E0-2A5AC035054D}"/>
                  </a:ext>
                </a:extLst>
              </p:cNvPr>
              <p:cNvSpPr/>
              <p:nvPr/>
            </p:nvSpPr>
            <p:spPr>
              <a:xfrm>
                <a:off x="2616201" y="4924904"/>
                <a:ext cx="501650" cy="36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90" name="Gruppe 1489">
                <a:extLst>
                  <a:ext uri="{FF2B5EF4-FFF2-40B4-BE49-F238E27FC236}">
                    <a16:creationId xmlns:a16="http://schemas.microsoft.com/office/drawing/2014/main" id="{DFF9237E-6CA6-4F75-8E0C-385D451D5FF0}"/>
                  </a:ext>
                </a:extLst>
              </p:cNvPr>
              <p:cNvGrpSpPr/>
              <p:nvPr/>
            </p:nvGrpSpPr>
            <p:grpSpPr>
              <a:xfrm>
                <a:off x="1301751" y="4539266"/>
                <a:ext cx="1816100" cy="1160633"/>
                <a:chOff x="1301750" y="4539266"/>
                <a:chExt cx="2703513" cy="1160633"/>
              </a:xfrm>
            </p:grpSpPr>
            <p:sp>
              <p:nvSpPr>
                <p:cNvPr id="1529" name="Rektangel: afrundede hjørner 1528">
                  <a:extLst>
                    <a:ext uri="{FF2B5EF4-FFF2-40B4-BE49-F238E27FC236}">
                      <a16:creationId xmlns:a16="http://schemas.microsoft.com/office/drawing/2014/main" id="{4318D866-F4F1-49E9-89CE-1B3541B66D24}"/>
                    </a:ext>
                  </a:extLst>
                </p:cNvPr>
                <p:cNvSpPr/>
                <p:nvPr/>
              </p:nvSpPr>
              <p:spPr>
                <a:xfrm>
                  <a:off x="1301750" y="4539266"/>
                  <a:ext cx="1399019" cy="753249"/>
                </a:xfrm>
                <a:prstGeom prst="roundRect">
                  <a:avLst>
                    <a:gd name="adj" fmla="val 50000"/>
                  </a:avLst>
                </a:prstGeom>
                <a:solidFill>
                  <a:srgbClr val="646464"/>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530" name="Rektangel 1529">
                  <a:extLst>
                    <a:ext uri="{FF2B5EF4-FFF2-40B4-BE49-F238E27FC236}">
                      <a16:creationId xmlns:a16="http://schemas.microsoft.com/office/drawing/2014/main" id="{6D7F2756-1200-4612-A7FB-5EC7AF57750C}"/>
                    </a:ext>
                  </a:extLst>
                </p:cNvPr>
                <p:cNvSpPr/>
                <p:nvPr/>
              </p:nvSpPr>
              <p:spPr>
                <a:xfrm>
                  <a:off x="2006600" y="4539267"/>
                  <a:ext cx="15557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31" name="Rektangel 1530">
                  <a:extLst>
                    <a:ext uri="{FF2B5EF4-FFF2-40B4-BE49-F238E27FC236}">
                      <a16:creationId xmlns:a16="http://schemas.microsoft.com/office/drawing/2014/main" id="{5E3EC3D8-5A8C-4A7B-8410-5E72B409319F}"/>
                    </a:ext>
                  </a:extLst>
                </p:cNvPr>
                <p:cNvSpPr/>
                <p:nvPr/>
              </p:nvSpPr>
              <p:spPr>
                <a:xfrm>
                  <a:off x="1301750" y="4946649"/>
                  <a:ext cx="704850" cy="753249"/>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532" name="Lige forbindelse 1531">
                  <a:extLst>
                    <a:ext uri="{FF2B5EF4-FFF2-40B4-BE49-F238E27FC236}">
                      <a16:creationId xmlns:a16="http://schemas.microsoft.com/office/drawing/2014/main" id="{2B229DBB-EF93-46AE-A37A-9F13C5A2ED1C}"/>
                    </a:ext>
                  </a:extLst>
                </p:cNvPr>
                <p:cNvCxnSpPr>
                  <a:cxnSpLocks/>
                  <a:stCxn id="1529" idx="1"/>
                </p:cNvCxnSpPr>
                <p:nvPr/>
              </p:nvCxnSpPr>
              <p:spPr>
                <a:xfrm>
                  <a:off x="1301750" y="4915891"/>
                  <a:ext cx="0" cy="78400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33" name="Retvinklet trekant 1532">
                  <a:extLst>
                    <a:ext uri="{FF2B5EF4-FFF2-40B4-BE49-F238E27FC236}">
                      <a16:creationId xmlns:a16="http://schemas.microsoft.com/office/drawing/2014/main" id="{40497C40-CC6A-41A1-AA86-409297CCE623}"/>
                    </a:ext>
                  </a:extLst>
                </p:cNvPr>
                <p:cNvSpPr/>
                <p:nvPr/>
              </p:nvSpPr>
              <p:spPr>
                <a:xfrm rot="5400000">
                  <a:off x="3203492" y="4898127"/>
                  <a:ext cx="1160629" cy="442913"/>
                </a:xfrm>
                <a:prstGeom prst="rtTriangle">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cxnSp>
              <p:nvCxnSpPr>
                <p:cNvPr id="1534" name="Lige forbindelse 1533">
                  <a:extLst>
                    <a:ext uri="{FF2B5EF4-FFF2-40B4-BE49-F238E27FC236}">
                      <a16:creationId xmlns:a16="http://schemas.microsoft.com/office/drawing/2014/main" id="{11D2D4E1-7982-4345-8324-2260B19A6F40}"/>
                    </a:ext>
                  </a:extLst>
                </p:cNvPr>
                <p:cNvCxnSpPr>
                  <a:cxnSpLocks/>
                </p:cNvCxnSpPr>
                <p:nvPr/>
              </p:nvCxnSpPr>
              <p:spPr>
                <a:xfrm>
                  <a:off x="2006600" y="4539266"/>
                  <a:ext cx="199866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91" name="Rektangel 1490">
                <a:extLst>
                  <a:ext uri="{FF2B5EF4-FFF2-40B4-BE49-F238E27FC236}">
                    <a16:creationId xmlns:a16="http://schemas.microsoft.com/office/drawing/2014/main" id="{1287AC5B-DB22-4F11-9F3B-4BB06308D426}"/>
                  </a:ext>
                </a:extLst>
              </p:cNvPr>
              <p:cNvSpPr/>
              <p:nvPr/>
            </p:nvSpPr>
            <p:spPr>
              <a:xfrm>
                <a:off x="3341023" y="4539267"/>
                <a:ext cx="501650" cy="1160632"/>
              </a:xfrm>
              <a:prstGeom prst="rect">
                <a:avLst/>
              </a:prstGeom>
              <a:gradFill>
                <a:gsLst>
                  <a:gs pos="63000">
                    <a:srgbClr val="646464"/>
                  </a:gs>
                  <a:gs pos="31000">
                    <a:srgbClr val="585858"/>
                  </a:gs>
                  <a:gs pos="0">
                    <a:srgbClr val="646464"/>
                  </a:gs>
                  <a:gs pos="100000">
                    <a:srgbClr val="64646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92" name="Lige forbindelse 1491">
                <a:extLst>
                  <a:ext uri="{FF2B5EF4-FFF2-40B4-BE49-F238E27FC236}">
                    <a16:creationId xmlns:a16="http://schemas.microsoft.com/office/drawing/2014/main" id="{3CE57A74-89AB-46D7-931E-C0814B256FB8}"/>
                  </a:ext>
                </a:extLst>
              </p:cNvPr>
              <p:cNvCxnSpPr>
                <a:cxnSpLocks/>
              </p:cNvCxnSpPr>
              <p:nvPr/>
            </p:nvCxnSpPr>
            <p:spPr>
              <a:xfrm>
                <a:off x="3341023" y="4539266"/>
                <a:ext cx="50165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93" name="Rektangel 1492">
                <a:extLst>
                  <a:ext uri="{FF2B5EF4-FFF2-40B4-BE49-F238E27FC236}">
                    <a16:creationId xmlns:a16="http://schemas.microsoft.com/office/drawing/2014/main" id="{5D0B2647-A614-4881-A4FB-458233884446}"/>
                  </a:ext>
                </a:extLst>
              </p:cNvPr>
              <p:cNvSpPr/>
              <p:nvPr/>
            </p:nvSpPr>
            <p:spPr>
              <a:xfrm>
                <a:off x="1423856"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4" name="Rektangel 1493">
                <a:extLst>
                  <a:ext uri="{FF2B5EF4-FFF2-40B4-BE49-F238E27FC236}">
                    <a16:creationId xmlns:a16="http://schemas.microsoft.com/office/drawing/2014/main" id="{C1E3F4EE-FD12-4982-B531-A1E89F9998F6}"/>
                  </a:ext>
                </a:extLst>
              </p:cNvPr>
              <p:cNvSpPr/>
              <p:nvPr/>
            </p:nvSpPr>
            <p:spPr>
              <a:xfrm>
                <a:off x="1562149"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5" name="Rektangel 1494">
                <a:extLst>
                  <a:ext uri="{FF2B5EF4-FFF2-40B4-BE49-F238E27FC236}">
                    <a16:creationId xmlns:a16="http://schemas.microsoft.com/office/drawing/2014/main" id="{E3C7FBF8-86BB-4318-9497-23BF955B6863}"/>
                  </a:ext>
                </a:extLst>
              </p:cNvPr>
              <p:cNvSpPr/>
              <p:nvPr/>
            </p:nvSpPr>
            <p:spPr>
              <a:xfrm>
                <a:off x="1755402"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6" name="Rektangel 1495">
                <a:extLst>
                  <a:ext uri="{FF2B5EF4-FFF2-40B4-BE49-F238E27FC236}">
                    <a16:creationId xmlns:a16="http://schemas.microsoft.com/office/drawing/2014/main" id="{AF3CF836-704E-4D3E-BE81-80E61C838086}"/>
                  </a:ext>
                </a:extLst>
              </p:cNvPr>
              <p:cNvSpPr/>
              <p:nvPr/>
            </p:nvSpPr>
            <p:spPr>
              <a:xfrm>
                <a:off x="1838735"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7" name="Rektangel 1496">
                <a:extLst>
                  <a:ext uri="{FF2B5EF4-FFF2-40B4-BE49-F238E27FC236}">
                    <a16:creationId xmlns:a16="http://schemas.microsoft.com/office/drawing/2014/main" id="{AEB6850D-419A-4406-9F1D-5328A4DBB6D8}"/>
                  </a:ext>
                </a:extLst>
              </p:cNvPr>
              <p:cNvSpPr/>
              <p:nvPr/>
            </p:nvSpPr>
            <p:spPr>
              <a:xfrm>
                <a:off x="225361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8" name="Rektangel 1497">
                <a:extLst>
                  <a:ext uri="{FF2B5EF4-FFF2-40B4-BE49-F238E27FC236}">
                    <a16:creationId xmlns:a16="http://schemas.microsoft.com/office/drawing/2014/main" id="{BC44FC20-7060-44F4-9627-1EF1FBB57DC2}"/>
                  </a:ext>
                </a:extLst>
              </p:cNvPr>
              <p:cNvSpPr/>
              <p:nvPr/>
            </p:nvSpPr>
            <p:spPr>
              <a:xfrm>
                <a:off x="1977028"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99" name="Rektangel 1498">
                <a:extLst>
                  <a:ext uri="{FF2B5EF4-FFF2-40B4-BE49-F238E27FC236}">
                    <a16:creationId xmlns:a16="http://schemas.microsoft.com/office/drawing/2014/main" id="{2E0ED860-D01F-4912-91C3-6A2FFE39A169}"/>
                  </a:ext>
                </a:extLst>
              </p:cNvPr>
              <p:cNvSpPr/>
              <p:nvPr/>
            </p:nvSpPr>
            <p:spPr>
              <a:xfrm>
                <a:off x="239190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0" name="Rektangel 1499">
                <a:extLst>
                  <a:ext uri="{FF2B5EF4-FFF2-40B4-BE49-F238E27FC236}">
                    <a16:creationId xmlns:a16="http://schemas.microsoft.com/office/drawing/2014/main" id="{B9907D91-92BD-4E50-B4B9-E911AED3EF85}"/>
                  </a:ext>
                </a:extLst>
              </p:cNvPr>
              <p:cNvSpPr/>
              <p:nvPr/>
            </p:nvSpPr>
            <p:spPr>
              <a:xfrm>
                <a:off x="2497994"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1" name="Rektangel 1500">
                <a:extLst>
                  <a:ext uri="{FF2B5EF4-FFF2-40B4-BE49-F238E27FC236}">
                    <a16:creationId xmlns:a16="http://schemas.microsoft.com/office/drawing/2014/main" id="{AEDDE06B-D126-4F23-BAE0-72F7F10D5BF7}"/>
                  </a:ext>
                </a:extLst>
              </p:cNvPr>
              <p:cNvSpPr/>
              <p:nvPr/>
            </p:nvSpPr>
            <p:spPr>
              <a:xfrm>
                <a:off x="142385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2" name="Rektangel 1501">
                <a:extLst>
                  <a:ext uri="{FF2B5EF4-FFF2-40B4-BE49-F238E27FC236}">
                    <a16:creationId xmlns:a16="http://schemas.microsoft.com/office/drawing/2014/main" id="{0E98E241-DF87-480C-9E8F-E0CDEA8A696E}"/>
                  </a:ext>
                </a:extLst>
              </p:cNvPr>
              <p:cNvSpPr/>
              <p:nvPr/>
            </p:nvSpPr>
            <p:spPr>
              <a:xfrm>
                <a:off x="1510716"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3" name="Rektangel 1502">
                <a:extLst>
                  <a:ext uri="{FF2B5EF4-FFF2-40B4-BE49-F238E27FC236}">
                    <a16:creationId xmlns:a16="http://schemas.microsoft.com/office/drawing/2014/main" id="{83C4BF23-6C95-4697-9220-D72A215C7D17}"/>
                  </a:ext>
                </a:extLst>
              </p:cNvPr>
              <p:cNvSpPr/>
              <p:nvPr/>
            </p:nvSpPr>
            <p:spPr>
              <a:xfrm>
                <a:off x="2253614"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4" name="Rektangel 1503">
                <a:extLst>
                  <a:ext uri="{FF2B5EF4-FFF2-40B4-BE49-F238E27FC236}">
                    <a16:creationId xmlns:a16="http://schemas.microsoft.com/office/drawing/2014/main" id="{E0DC4B39-5EC3-4651-AACF-3C55EC3C32CA}"/>
                  </a:ext>
                </a:extLst>
              </p:cNvPr>
              <p:cNvSpPr/>
              <p:nvPr/>
            </p:nvSpPr>
            <p:spPr>
              <a:xfrm>
                <a:off x="1977028"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5" name="Rektangel 1504">
                <a:extLst>
                  <a:ext uri="{FF2B5EF4-FFF2-40B4-BE49-F238E27FC236}">
                    <a16:creationId xmlns:a16="http://schemas.microsoft.com/office/drawing/2014/main" id="{14F40209-F69E-4F46-9CE3-0A3D1629CC63}"/>
                  </a:ext>
                </a:extLst>
              </p:cNvPr>
              <p:cNvSpPr/>
              <p:nvPr/>
            </p:nvSpPr>
            <p:spPr>
              <a:xfrm>
                <a:off x="2653707"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6" name="Rektangel 1505">
                <a:extLst>
                  <a:ext uri="{FF2B5EF4-FFF2-40B4-BE49-F238E27FC236}">
                    <a16:creationId xmlns:a16="http://schemas.microsoft.com/office/drawing/2014/main" id="{5F190E8E-F113-4C1F-A141-472356A64F69}"/>
                  </a:ext>
                </a:extLst>
              </p:cNvPr>
              <p:cNvSpPr/>
              <p:nvPr/>
            </p:nvSpPr>
            <p:spPr>
              <a:xfrm>
                <a:off x="2497994"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7" name="Rektangel 1506">
                <a:extLst>
                  <a:ext uri="{FF2B5EF4-FFF2-40B4-BE49-F238E27FC236}">
                    <a16:creationId xmlns:a16="http://schemas.microsoft.com/office/drawing/2014/main" id="{7384EB8B-723B-4925-8854-106D88E20A57}"/>
                  </a:ext>
                </a:extLst>
              </p:cNvPr>
              <p:cNvSpPr/>
              <p:nvPr/>
            </p:nvSpPr>
            <p:spPr>
              <a:xfrm>
                <a:off x="1755402"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8" name="Rektangel 1507">
                <a:extLst>
                  <a:ext uri="{FF2B5EF4-FFF2-40B4-BE49-F238E27FC236}">
                    <a16:creationId xmlns:a16="http://schemas.microsoft.com/office/drawing/2014/main" id="{6AE4ED7F-7BA0-4ED1-A169-681CCC3A929E}"/>
                  </a:ext>
                </a:extLst>
              </p:cNvPr>
              <p:cNvSpPr/>
              <p:nvPr/>
            </p:nvSpPr>
            <p:spPr>
              <a:xfrm>
                <a:off x="162705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09" name="Rektangel 1508">
                <a:extLst>
                  <a:ext uri="{FF2B5EF4-FFF2-40B4-BE49-F238E27FC236}">
                    <a16:creationId xmlns:a16="http://schemas.microsoft.com/office/drawing/2014/main" id="{6397C1AF-ABEE-4DED-AACF-BB32CBF5C961}"/>
                  </a:ext>
                </a:extLst>
              </p:cNvPr>
              <p:cNvSpPr/>
              <p:nvPr/>
            </p:nvSpPr>
            <p:spPr>
              <a:xfrm>
                <a:off x="1713916"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0" name="Rektangel 1509">
                <a:extLst>
                  <a:ext uri="{FF2B5EF4-FFF2-40B4-BE49-F238E27FC236}">
                    <a16:creationId xmlns:a16="http://schemas.microsoft.com/office/drawing/2014/main" id="{245431BB-9118-48AB-91EE-D8F32699BB95}"/>
                  </a:ext>
                </a:extLst>
              </p:cNvPr>
              <p:cNvSpPr/>
              <p:nvPr/>
            </p:nvSpPr>
            <p:spPr>
              <a:xfrm>
                <a:off x="2456814"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1" name="Rektangel 1510">
                <a:extLst>
                  <a:ext uri="{FF2B5EF4-FFF2-40B4-BE49-F238E27FC236}">
                    <a16:creationId xmlns:a16="http://schemas.microsoft.com/office/drawing/2014/main" id="{1F082636-4778-441C-B5A5-E68DEBAE6000}"/>
                  </a:ext>
                </a:extLst>
              </p:cNvPr>
              <p:cNvSpPr/>
              <p:nvPr/>
            </p:nvSpPr>
            <p:spPr>
              <a:xfrm>
                <a:off x="2180228"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2" name="Rektangel 1511">
                <a:extLst>
                  <a:ext uri="{FF2B5EF4-FFF2-40B4-BE49-F238E27FC236}">
                    <a16:creationId xmlns:a16="http://schemas.microsoft.com/office/drawing/2014/main" id="{EAF9F9B8-31B7-4DBB-B4F4-B528B4E10066}"/>
                  </a:ext>
                </a:extLst>
              </p:cNvPr>
              <p:cNvSpPr/>
              <p:nvPr/>
            </p:nvSpPr>
            <p:spPr>
              <a:xfrm>
                <a:off x="2856907"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3" name="Rektangel 1512">
                <a:extLst>
                  <a:ext uri="{FF2B5EF4-FFF2-40B4-BE49-F238E27FC236}">
                    <a16:creationId xmlns:a16="http://schemas.microsoft.com/office/drawing/2014/main" id="{05B98FE6-C501-4F65-9CE8-F3B7F19631F7}"/>
                  </a:ext>
                </a:extLst>
              </p:cNvPr>
              <p:cNvSpPr/>
              <p:nvPr/>
            </p:nvSpPr>
            <p:spPr>
              <a:xfrm>
                <a:off x="2701194"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4" name="Rektangel 1513">
                <a:extLst>
                  <a:ext uri="{FF2B5EF4-FFF2-40B4-BE49-F238E27FC236}">
                    <a16:creationId xmlns:a16="http://schemas.microsoft.com/office/drawing/2014/main" id="{EFBA006C-5C8F-43B7-9A0B-66C9A945D026}"/>
                  </a:ext>
                </a:extLst>
              </p:cNvPr>
              <p:cNvSpPr/>
              <p:nvPr/>
            </p:nvSpPr>
            <p:spPr>
              <a:xfrm>
                <a:off x="1958602" y="47000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5" name="Ellipse 1514">
                <a:extLst>
                  <a:ext uri="{FF2B5EF4-FFF2-40B4-BE49-F238E27FC236}">
                    <a16:creationId xmlns:a16="http://schemas.microsoft.com/office/drawing/2014/main" id="{A82AC859-7658-4798-BA7C-B6F112BA7D00}"/>
                  </a:ext>
                </a:extLst>
              </p:cNvPr>
              <p:cNvSpPr/>
              <p:nvPr/>
            </p:nvSpPr>
            <p:spPr>
              <a:xfrm>
                <a:off x="3064582" y="5032786"/>
                <a:ext cx="165723" cy="9108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6" name="Ellipse 1515">
                <a:extLst>
                  <a:ext uri="{FF2B5EF4-FFF2-40B4-BE49-F238E27FC236}">
                    <a16:creationId xmlns:a16="http://schemas.microsoft.com/office/drawing/2014/main" id="{9BC4DB81-3D4B-4AAF-856C-5069F9D48483}"/>
                  </a:ext>
                </a:extLst>
              </p:cNvPr>
              <p:cNvSpPr/>
              <p:nvPr/>
            </p:nvSpPr>
            <p:spPr>
              <a:xfrm>
                <a:off x="3010944" y="5020033"/>
                <a:ext cx="131706" cy="9295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7" name="Ellipse 1516">
                <a:extLst>
                  <a:ext uri="{FF2B5EF4-FFF2-40B4-BE49-F238E27FC236}">
                    <a16:creationId xmlns:a16="http://schemas.microsoft.com/office/drawing/2014/main" id="{E6546790-FE2B-4623-AF0E-F24B66CE2C36}"/>
                  </a:ext>
                </a:extLst>
              </p:cNvPr>
              <p:cNvSpPr/>
              <p:nvPr/>
            </p:nvSpPr>
            <p:spPr>
              <a:xfrm>
                <a:off x="3036544" y="4984212"/>
                <a:ext cx="114753" cy="91083"/>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8" name="Rektangel 1517">
                <a:extLst>
                  <a:ext uri="{FF2B5EF4-FFF2-40B4-BE49-F238E27FC236}">
                    <a16:creationId xmlns:a16="http://schemas.microsoft.com/office/drawing/2014/main" id="{9C90521D-C6CE-4661-A4D3-B40EC87F767A}"/>
                  </a:ext>
                </a:extLst>
              </p:cNvPr>
              <p:cNvSpPr/>
              <p:nvPr/>
            </p:nvSpPr>
            <p:spPr>
              <a:xfrm>
                <a:off x="3080370" y="5146446"/>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19" name="Rektangel 1518">
                <a:extLst>
                  <a:ext uri="{FF2B5EF4-FFF2-40B4-BE49-F238E27FC236}">
                    <a16:creationId xmlns:a16="http://schemas.microsoft.com/office/drawing/2014/main" id="{0A52176C-FDF2-4CC2-8DCD-48129633F989}"/>
                  </a:ext>
                </a:extLst>
              </p:cNvPr>
              <p:cNvSpPr/>
              <p:nvPr/>
            </p:nvSpPr>
            <p:spPr>
              <a:xfrm>
                <a:off x="3080370" y="546101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0" name="Rektangel 1519">
                <a:extLst>
                  <a:ext uri="{FF2B5EF4-FFF2-40B4-BE49-F238E27FC236}">
                    <a16:creationId xmlns:a16="http://schemas.microsoft.com/office/drawing/2014/main" id="{961048D5-1D60-480F-A226-8AC1063556EA}"/>
                  </a:ext>
                </a:extLst>
              </p:cNvPr>
              <p:cNvSpPr/>
              <p:nvPr/>
            </p:nvSpPr>
            <p:spPr>
              <a:xfrm>
                <a:off x="3080370" y="4838471"/>
                <a:ext cx="36000" cy="10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1" name="Rektangel 1520">
                <a:extLst>
                  <a:ext uri="{FF2B5EF4-FFF2-40B4-BE49-F238E27FC236}">
                    <a16:creationId xmlns:a16="http://schemas.microsoft.com/office/drawing/2014/main" id="{6E1567B5-E344-443D-BE60-258796B8B793}"/>
                  </a:ext>
                </a:extLst>
              </p:cNvPr>
              <p:cNvSpPr/>
              <p:nvPr/>
            </p:nvSpPr>
            <p:spPr>
              <a:xfrm>
                <a:off x="3395494"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2" name="Rektangel 1521">
                <a:extLst>
                  <a:ext uri="{FF2B5EF4-FFF2-40B4-BE49-F238E27FC236}">
                    <a16:creationId xmlns:a16="http://schemas.microsoft.com/office/drawing/2014/main" id="{8BCEA054-F616-4F3C-BEA9-2A97C4E7CC82}"/>
                  </a:ext>
                </a:extLst>
              </p:cNvPr>
              <p:cNvSpPr/>
              <p:nvPr/>
            </p:nvSpPr>
            <p:spPr>
              <a:xfrm>
                <a:off x="3478827" y="53232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3" name="Rektangel 1522">
                <a:extLst>
                  <a:ext uri="{FF2B5EF4-FFF2-40B4-BE49-F238E27FC236}">
                    <a16:creationId xmlns:a16="http://schemas.microsoft.com/office/drawing/2014/main" id="{B4A3893E-83E5-470C-8642-06FCEEC44CFF}"/>
                  </a:ext>
                </a:extLst>
              </p:cNvPr>
              <p:cNvSpPr/>
              <p:nvPr/>
            </p:nvSpPr>
            <p:spPr>
              <a:xfrm>
                <a:off x="3663350" y="53232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4" name="Rektangel 1523">
                <a:extLst>
                  <a:ext uri="{FF2B5EF4-FFF2-40B4-BE49-F238E27FC236}">
                    <a16:creationId xmlns:a16="http://schemas.microsoft.com/office/drawing/2014/main" id="{3355AD96-D93F-428D-A90F-A36F043482CA}"/>
                  </a:ext>
                </a:extLst>
              </p:cNvPr>
              <p:cNvSpPr/>
              <p:nvPr/>
            </p:nvSpPr>
            <p:spPr>
              <a:xfrm>
                <a:off x="3621412" y="50116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5" name="Rektangel 1524">
                <a:extLst>
                  <a:ext uri="{FF2B5EF4-FFF2-40B4-BE49-F238E27FC236}">
                    <a16:creationId xmlns:a16="http://schemas.microsoft.com/office/drawing/2014/main" id="{BB2B1872-1BFB-4B1E-960A-087EF0E8E292}"/>
                  </a:ext>
                </a:extLst>
              </p:cNvPr>
              <p:cNvSpPr/>
              <p:nvPr/>
            </p:nvSpPr>
            <p:spPr>
              <a:xfrm>
                <a:off x="3478827" y="5011674"/>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6" name="Rektangel 1525">
                <a:extLst>
                  <a:ext uri="{FF2B5EF4-FFF2-40B4-BE49-F238E27FC236}">
                    <a16:creationId xmlns:a16="http://schemas.microsoft.com/office/drawing/2014/main" id="{B53A2CB3-52CD-4BCF-A4C0-605810930A80}"/>
                  </a:ext>
                </a:extLst>
              </p:cNvPr>
              <p:cNvSpPr/>
              <p:nvPr/>
            </p:nvSpPr>
            <p:spPr>
              <a:xfrm>
                <a:off x="3621412"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7" name="Rektangel 1526">
                <a:extLst>
                  <a:ext uri="{FF2B5EF4-FFF2-40B4-BE49-F238E27FC236}">
                    <a16:creationId xmlns:a16="http://schemas.microsoft.com/office/drawing/2014/main" id="{C1CEC17E-651C-460C-A841-AFE0DBDFC0D1}"/>
                  </a:ext>
                </a:extLst>
              </p:cNvPr>
              <p:cNvSpPr/>
              <p:nvPr/>
            </p:nvSpPr>
            <p:spPr>
              <a:xfrm>
                <a:off x="3393403" y="4700074"/>
                <a:ext cx="80487"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28" name="Rektangel 1527">
                <a:extLst>
                  <a:ext uri="{FF2B5EF4-FFF2-40B4-BE49-F238E27FC236}">
                    <a16:creationId xmlns:a16="http://schemas.microsoft.com/office/drawing/2014/main" id="{EE3D0283-F3F0-45C5-B33F-F394BCB103FB}"/>
                  </a:ext>
                </a:extLst>
              </p:cNvPr>
              <p:cNvSpPr/>
              <p:nvPr/>
            </p:nvSpPr>
            <p:spPr>
              <a:xfrm>
                <a:off x="3478827" y="4702432"/>
                <a:ext cx="132602" cy="26083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646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990" name="Gruppe 989">
              <a:extLst>
                <a:ext uri="{FF2B5EF4-FFF2-40B4-BE49-F238E27FC236}">
                  <a16:creationId xmlns:a16="http://schemas.microsoft.com/office/drawing/2014/main" id="{795DDC37-9A8D-4616-9FB0-3FFC0324F17A}"/>
                </a:ext>
              </a:extLst>
            </p:cNvPr>
            <p:cNvGrpSpPr/>
            <p:nvPr/>
          </p:nvGrpSpPr>
          <p:grpSpPr>
            <a:xfrm flipH="1">
              <a:off x="7204140" y="4675110"/>
              <a:ext cx="970004" cy="939600"/>
              <a:chOff x="1610213" y="4933721"/>
              <a:chExt cx="1169253" cy="1099213"/>
            </a:xfrm>
          </p:grpSpPr>
          <p:grpSp>
            <p:nvGrpSpPr>
              <p:cNvPr id="1473" name="Gruppe 1472">
                <a:extLst>
                  <a:ext uri="{FF2B5EF4-FFF2-40B4-BE49-F238E27FC236}">
                    <a16:creationId xmlns:a16="http://schemas.microsoft.com/office/drawing/2014/main" id="{38AB00E1-9DFF-4A85-A3EB-EE5EFDA28AEC}"/>
                  </a:ext>
                </a:extLst>
              </p:cNvPr>
              <p:cNvGrpSpPr/>
              <p:nvPr/>
            </p:nvGrpSpPr>
            <p:grpSpPr>
              <a:xfrm>
                <a:off x="2145228" y="5613320"/>
                <a:ext cx="165543" cy="419614"/>
                <a:chOff x="4852454" y="2916519"/>
                <a:chExt cx="278597" cy="366599"/>
              </a:xfrm>
            </p:grpSpPr>
            <p:sp>
              <p:nvSpPr>
                <p:cNvPr id="1479" name="Rektangel 1478">
                  <a:extLst>
                    <a:ext uri="{FF2B5EF4-FFF2-40B4-BE49-F238E27FC236}">
                      <a16:creationId xmlns:a16="http://schemas.microsoft.com/office/drawing/2014/main" id="{93098845-9AF8-4286-AF46-4A348319F5C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80" name="Rektangel: afrundede hjørner 1479">
                  <a:extLst>
                    <a:ext uri="{FF2B5EF4-FFF2-40B4-BE49-F238E27FC236}">
                      <a16:creationId xmlns:a16="http://schemas.microsoft.com/office/drawing/2014/main" id="{E07619C2-0C57-47E9-9578-7C1189192C34}"/>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74" name="Ellipse 1473">
                <a:extLst>
                  <a:ext uri="{FF2B5EF4-FFF2-40B4-BE49-F238E27FC236}">
                    <a16:creationId xmlns:a16="http://schemas.microsoft.com/office/drawing/2014/main" id="{A56D7D96-5AD4-419B-8C08-025CB25D46D4}"/>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5" name="Ellipse 1474">
                <a:extLst>
                  <a:ext uri="{FF2B5EF4-FFF2-40B4-BE49-F238E27FC236}">
                    <a16:creationId xmlns:a16="http://schemas.microsoft.com/office/drawing/2014/main" id="{249600D8-425D-4E28-A433-226568E51008}"/>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6" name="Ellipse 1475">
                <a:extLst>
                  <a:ext uri="{FF2B5EF4-FFF2-40B4-BE49-F238E27FC236}">
                    <a16:creationId xmlns:a16="http://schemas.microsoft.com/office/drawing/2014/main" id="{D453CB44-EFDD-44CA-BFDF-EBFE8D21E5CD}"/>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7" name="Ellipse 1476">
                <a:extLst>
                  <a:ext uri="{FF2B5EF4-FFF2-40B4-BE49-F238E27FC236}">
                    <a16:creationId xmlns:a16="http://schemas.microsoft.com/office/drawing/2014/main" id="{1D2CB689-A7DE-4668-ACC0-4B4EE279CF6E}"/>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8" name="Ellipse 1477">
                <a:extLst>
                  <a:ext uri="{FF2B5EF4-FFF2-40B4-BE49-F238E27FC236}">
                    <a16:creationId xmlns:a16="http://schemas.microsoft.com/office/drawing/2014/main" id="{C67CC128-530B-4782-A5AA-E2CB7EB145E3}"/>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1" name="Rektangel 990">
              <a:extLst>
                <a:ext uri="{FF2B5EF4-FFF2-40B4-BE49-F238E27FC236}">
                  <a16:creationId xmlns:a16="http://schemas.microsoft.com/office/drawing/2014/main" id="{779A918B-23AB-4132-A684-314A1D545A4F}"/>
                </a:ext>
              </a:extLst>
            </p:cNvPr>
            <p:cNvSpPr/>
            <p:nvPr/>
          </p:nvSpPr>
          <p:spPr>
            <a:xfrm rot="5400000">
              <a:off x="7638420" y="5241726"/>
              <a:ext cx="750377"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2" name="Rektangel 991">
              <a:extLst>
                <a:ext uri="{FF2B5EF4-FFF2-40B4-BE49-F238E27FC236}">
                  <a16:creationId xmlns:a16="http://schemas.microsoft.com/office/drawing/2014/main" id="{4588BBC6-80C9-4C22-945B-5A2D49ACB10B}"/>
                </a:ext>
              </a:extLst>
            </p:cNvPr>
            <p:cNvSpPr/>
            <p:nvPr/>
          </p:nvSpPr>
          <p:spPr>
            <a:xfrm>
              <a:off x="8486812" y="4838095"/>
              <a:ext cx="1184999" cy="1142492"/>
            </a:xfrm>
            <a:prstGeom prst="rect">
              <a:avLst/>
            </a:prstGeom>
            <a:gradFill flip="none" rotWithShape="1">
              <a:gsLst>
                <a:gs pos="63000">
                  <a:srgbClr val="8F5757"/>
                </a:gs>
                <a:gs pos="21000">
                  <a:srgbClr val="8F5757"/>
                </a:gs>
                <a:gs pos="0">
                  <a:srgbClr val="8B6767"/>
                </a:gs>
                <a:gs pos="100000">
                  <a:srgbClr val="91616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3" name="Rektangel 992">
              <a:extLst>
                <a:ext uri="{FF2B5EF4-FFF2-40B4-BE49-F238E27FC236}">
                  <a16:creationId xmlns:a16="http://schemas.microsoft.com/office/drawing/2014/main" id="{14E08DC0-85ED-48C9-8A15-91F0EDD8B141}"/>
                </a:ext>
              </a:extLst>
            </p:cNvPr>
            <p:cNvSpPr/>
            <p:nvPr/>
          </p:nvSpPr>
          <p:spPr>
            <a:xfrm>
              <a:off x="9147798" y="4849666"/>
              <a:ext cx="353539" cy="1128210"/>
            </a:xfrm>
            <a:prstGeom prst="rect">
              <a:avLst/>
            </a:prstGeom>
            <a:gradFill flip="none" rotWithShape="1">
              <a:gsLst>
                <a:gs pos="39000">
                  <a:srgbClr val="8F5757"/>
                </a:gs>
                <a:gs pos="0">
                  <a:srgbClr val="8B6767"/>
                </a:gs>
                <a:gs pos="100000">
                  <a:srgbClr val="916161"/>
                </a:gs>
              </a:gsLst>
              <a:lin ang="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994" name="Gruppe 993">
              <a:extLst>
                <a:ext uri="{FF2B5EF4-FFF2-40B4-BE49-F238E27FC236}">
                  <a16:creationId xmlns:a16="http://schemas.microsoft.com/office/drawing/2014/main" id="{94231055-E2DF-4C01-8577-DC3E854C65C7}"/>
                </a:ext>
              </a:extLst>
            </p:cNvPr>
            <p:cNvGrpSpPr/>
            <p:nvPr/>
          </p:nvGrpSpPr>
          <p:grpSpPr>
            <a:xfrm>
              <a:off x="4163020" y="3004456"/>
              <a:ext cx="3554706" cy="2971852"/>
              <a:chOff x="1654814" y="2111604"/>
              <a:chExt cx="4529480" cy="3923488"/>
            </a:xfrm>
          </p:grpSpPr>
          <p:sp>
            <p:nvSpPr>
              <p:cNvPr id="1108" name="Rektangel: afrundede hjørner 1107">
                <a:extLst>
                  <a:ext uri="{FF2B5EF4-FFF2-40B4-BE49-F238E27FC236}">
                    <a16:creationId xmlns:a16="http://schemas.microsoft.com/office/drawing/2014/main" id="{A862F8AF-E8A7-4DFA-A100-C874C7B1098C}"/>
                  </a:ext>
                </a:extLst>
              </p:cNvPr>
              <p:cNvSpPr/>
              <p:nvPr/>
            </p:nvSpPr>
            <p:spPr>
              <a:xfrm>
                <a:off x="5666845" y="2201220"/>
                <a:ext cx="40786" cy="479352"/>
              </a:xfrm>
              <a:prstGeom prst="roundRect">
                <a:avLst>
                  <a:gd name="adj" fmla="val 32882"/>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9" name="Rektangel: afrundede hjørner 1108">
                <a:extLst>
                  <a:ext uri="{FF2B5EF4-FFF2-40B4-BE49-F238E27FC236}">
                    <a16:creationId xmlns:a16="http://schemas.microsoft.com/office/drawing/2014/main" id="{39A12C18-335D-472B-8DEB-24EB1FD4A0FA}"/>
                  </a:ext>
                </a:extLst>
              </p:cNvPr>
              <p:cNvSpPr/>
              <p:nvPr/>
            </p:nvSpPr>
            <p:spPr>
              <a:xfrm>
                <a:off x="5594613" y="2584720"/>
                <a:ext cx="185142" cy="273382"/>
              </a:xfrm>
              <a:prstGeom prst="roundRect">
                <a:avLst>
                  <a:gd name="adj" fmla="val 3288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0" name="Rektangel: afrundede hjørner 1109">
                <a:extLst>
                  <a:ext uri="{FF2B5EF4-FFF2-40B4-BE49-F238E27FC236}">
                    <a16:creationId xmlns:a16="http://schemas.microsoft.com/office/drawing/2014/main" id="{C01F0A7B-1F59-4F65-AE50-C8F3A44CAF69}"/>
                  </a:ext>
                </a:extLst>
              </p:cNvPr>
              <p:cNvSpPr/>
              <p:nvPr/>
            </p:nvSpPr>
            <p:spPr>
              <a:xfrm>
                <a:off x="5503218" y="2638500"/>
                <a:ext cx="367281" cy="273382"/>
              </a:xfrm>
              <a:prstGeom prst="roundRect">
                <a:avLst>
                  <a:gd name="adj" fmla="val 32882"/>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1" name="Gruppe 1110">
                <a:extLst>
                  <a:ext uri="{FF2B5EF4-FFF2-40B4-BE49-F238E27FC236}">
                    <a16:creationId xmlns:a16="http://schemas.microsoft.com/office/drawing/2014/main" id="{D2005D57-423F-4622-97EF-57446BCEC05D}"/>
                  </a:ext>
                </a:extLst>
              </p:cNvPr>
              <p:cNvGrpSpPr/>
              <p:nvPr/>
            </p:nvGrpSpPr>
            <p:grpSpPr>
              <a:xfrm>
                <a:off x="2852905" y="4409245"/>
                <a:ext cx="1032122" cy="975758"/>
                <a:chOff x="1610213" y="4933721"/>
                <a:chExt cx="1169253" cy="1099213"/>
              </a:xfrm>
            </p:grpSpPr>
            <p:grpSp>
              <p:nvGrpSpPr>
                <p:cNvPr id="1465" name="Gruppe 1464">
                  <a:extLst>
                    <a:ext uri="{FF2B5EF4-FFF2-40B4-BE49-F238E27FC236}">
                      <a16:creationId xmlns:a16="http://schemas.microsoft.com/office/drawing/2014/main" id="{FC800A27-203C-47F4-924D-F6C4EE018B1B}"/>
                    </a:ext>
                  </a:extLst>
                </p:cNvPr>
                <p:cNvGrpSpPr/>
                <p:nvPr/>
              </p:nvGrpSpPr>
              <p:grpSpPr>
                <a:xfrm>
                  <a:off x="2145228" y="5613320"/>
                  <a:ext cx="165543" cy="419614"/>
                  <a:chOff x="4852454" y="2916519"/>
                  <a:chExt cx="278597" cy="366599"/>
                </a:xfrm>
              </p:grpSpPr>
              <p:sp>
                <p:nvSpPr>
                  <p:cNvPr id="1471" name="Rektangel 1470">
                    <a:extLst>
                      <a:ext uri="{FF2B5EF4-FFF2-40B4-BE49-F238E27FC236}">
                        <a16:creationId xmlns:a16="http://schemas.microsoft.com/office/drawing/2014/main" id="{73451B0D-32ED-4BCC-9B42-80758C1E9390}"/>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2" name="Rektangel: afrundede hjørner 1471">
                    <a:extLst>
                      <a:ext uri="{FF2B5EF4-FFF2-40B4-BE49-F238E27FC236}">
                        <a16:creationId xmlns:a16="http://schemas.microsoft.com/office/drawing/2014/main" id="{E2D3CBA6-1440-4C04-9E4E-9E7982B14790}"/>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66" name="Ellipse 1465">
                  <a:extLst>
                    <a:ext uri="{FF2B5EF4-FFF2-40B4-BE49-F238E27FC236}">
                      <a16:creationId xmlns:a16="http://schemas.microsoft.com/office/drawing/2014/main" id="{F24D4AA2-5505-4FDD-9010-07BE835DB5F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7" name="Ellipse 1466">
                  <a:extLst>
                    <a:ext uri="{FF2B5EF4-FFF2-40B4-BE49-F238E27FC236}">
                      <a16:creationId xmlns:a16="http://schemas.microsoft.com/office/drawing/2014/main" id="{8F8FD3A9-376D-4313-BF47-1F43E927992E}"/>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8" name="Ellipse 1467">
                  <a:extLst>
                    <a:ext uri="{FF2B5EF4-FFF2-40B4-BE49-F238E27FC236}">
                      <a16:creationId xmlns:a16="http://schemas.microsoft.com/office/drawing/2014/main" id="{70348CB7-221F-4219-A076-81FD2C502759}"/>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9" name="Ellipse 1468">
                  <a:extLst>
                    <a:ext uri="{FF2B5EF4-FFF2-40B4-BE49-F238E27FC236}">
                      <a16:creationId xmlns:a16="http://schemas.microsoft.com/office/drawing/2014/main" id="{7FD634F6-49D0-4126-A901-FB34C445B8A6}"/>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70" name="Ellipse 1469">
                  <a:extLst>
                    <a:ext uri="{FF2B5EF4-FFF2-40B4-BE49-F238E27FC236}">
                      <a16:creationId xmlns:a16="http://schemas.microsoft.com/office/drawing/2014/main" id="{0FEEFA4A-EB56-4280-8491-E4C134B1EBBF}"/>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2" name="Gruppe 1111">
                <a:extLst>
                  <a:ext uri="{FF2B5EF4-FFF2-40B4-BE49-F238E27FC236}">
                    <a16:creationId xmlns:a16="http://schemas.microsoft.com/office/drawing/2014/main" id="{D28715FD-DF05-4622-B65E-DC81D0D65909}"/>
                  </a:ext>
                </a:extLst>
              </p:cNvPr>
              <p:cNvGrpSpPr/>
              <p:nvPr/>
            </p:nvGrpSpPr>
            <p:grpSpPr>
              <a:xfrm flipH="1">
                <a:off x="4708158" y="4232264"/>
                <a:ext cx="1032122" cy="975758"/>
                <a:chOff x="1610213" y="4933721"/>
                <a:chExt cx="1169253" cy="1099213"/>
              </a:xfrm>
            </p:grpSpPr>
            <p:grpSp>
              <p:nvGrpSpPr>
                <p:cNvPr id="1457" name="Gruppe 1456">
                  <a:extLst>
                    <a:ext uri="{FF2B5EF4-FFF2-40B4-BE49-F238E27FC236}">
                      <a16:creationId xmlns:a16="http://schemas.microsoft.com/office/drawing/2014/main" id="{7E9BB4BE-BFCC-4EE7-BC52-98BA229391F1}"/>
                    </a:ext>
                  </a:extLst>
                </p:cNvPr>
                <p:cNvGrpSpPr/>
                <p:nvPr/>
              </p:nvGrpSpPr>
              <p:grpSpPr>
                <a:xfrm>
                  <a:off x="2145228" y="5613320"/>
                  <a:ext cx="165543" cy="419614"/>
                  <a:chOff x="4852454" y="2916519"/>
                  <a:chExt cx="278597" cy="366599"/>
                </a:xfrm>
              </p:grpSpPr>
              <p:sp>
                <p:nvSpPr>
                  <p:cNvPr id="1463" name="Rektangel 1462">
                    <a:extLst>
                      <a:ext uri="{FF2B5EF4-FFF2-40B4-BE49-F238E27FC236}">
                        <a16:creationId xmlns:a16="http://schemas.microsoft.com/office/drawing/2014/main" id="{15D6957A-6614-4A09-8462-C7AE7DAC1122}"/>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4" name="Rektangel: afrundede hjørner 1463">
                    <a:extLst>
                      <a:ext uri="{FF2B5EF4-FFF2-40B4-BE49-F238E27FC236}">
                        <a16:creationId xmlns:a16="http://schemas.microsoft.com/office/drawing/2014/main" id="{DC4F8D03-4721-425C-8E52-1668652EF92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8" name="Ellipse 1457">
                  <a:extLst>
                    <a:ext uri="{FF2B5EF4-FFF2-40B4-BE49-F238E27FC236}">
                      <a16:creationId xmlns:a16="http://schemas.microsoft.com/office/drawing/2014/main" id="{F083FBF6-9352-43D3-8651-2F7543ADF3CE}"/>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9" name="Ellipse 1458">
                  <a:extLst>
                    <a:ext uri="{FF2B5EF4-FFF2-40B4-BE49-F238E27FC236}">
                      <a16:creationId xmlns:a16="http://schemas.microsoft.com/office/drawing/2014/main" id="{4687B2C8-64A4-4D06-A83E-8F0142703E83}"/>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0" name="Ellipse 1459">
                  <a:extLst>
                    <a:ext uri="{FF2B5EF4-FFF2-40B4-BE49-F238E27FC236}">
                      <a16:creationId xmlns:a16="http://schemas.microsoft.com/office/drawing/2014/main" id="{FD423282-F89F-4419-87A9-EAEDB1E3E915}"/>
                    </a:ext>
                  </a:extLst>
                </p:cNvPr>
                <p:cNvSpPr/>
                <p:nvPr/>
              </p:nvSpPr>
              <p:spPr>
                <a:xfrm>
                  <a:off x="1693440" y="4988828"/>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1" name="Ellipse 1460">
                  <a:extLst>
                    <a:ext uri="{FF2B5EF4-FFF2-40B4-BE49-F238E27FC236}">
                      <a16:creationId xmlns:a16="http://schemas.microsoft.com/office/drawing/2014/main" id="{61507A6D-49B6-42DC-B55D-98643991BB9C}"/>
                    </a:ext>
                  </a:extLst>
                </p:cNvPr>
                <p:cNvSpPr/>
                <p:nvPr/>
              </p:nvSpPr>
              <p:spPr>
                <a:xfrm>
                  <a:off x="1809320" y="5220859"/>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62" name="Ellipse 1461">
                  <a:extLst>
                    <a:ext uri="{FF2B5EF4-FFF2-40B4-BE49-F238E27FC236}">
                      <a16:creationId xmlns:a16="http://schemas.microsoft.com/office/drawing/2014/main" id="{1276DF44-260C-4845-9743-DDE13CE61F6C}"/>
                    </a:ext>
                  </a:extLst>
                </p:cNvPr>
                <p:cNvSpPr/>
                <p:nvPr/>
              </p:nvSpPr>
              <p:spPr>
                <a:xfrm>
                  <a:off x="2188001" y="5248928"/>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13" name="Gruppe 1112">
                <a:extLst>
                  <a:ext uri="{FF2B5EF4-FFF2-40B4-BE49-F238E27FC236}">
                    <a16:creationId xmlns:a16="http://schemas.microsoft.com/office/drawing/2014/main" id="{C96A1AA6-2495-4857-B187-A2F5C75C3B87}"/>
                  </a:ext>
                </a:extLst>
              </p:cNvPr>
              <p:cNvGrpSpPr/>
              <p:nvPr/>
            </p:nvGrpSpPr>
            <p:grpSpPr>
              <a:xfrm>
                <a:off x="1654814" y="4240269"/>
                <a:ext cx="1167307" cy="975758"/>
                <a:chOff x="1501738" y="4933721"/>
                <a:chExt cx="1322399" cy="1099213"/>
              </a:xfrm>
            </p:grpSpPr>
            <p:grpSp>
              <p:nvGrpSpPr>
                <p:cNvPr id="1449" name="Gruppe 1448">
                  <a:extLst>
                    <a:ext uri="{FF2B5EF4-FFF2-40B4-BE49-F238E27FC236}">
                      <a16:creationId xmlns:a16="http://schemas.microsoft.com/office/drawing/2014/main" id="{D07584FA-5999-4FFF-9E92-4AB8F757D7BB}"/>
                    </a:ext>
                  </a:extLst>
                </p:cNvPr>
                <p:cNvGrpSpPr/>
                <p:nvPr/>
              </p:nvGrpSpPr>
              <p:grpSpPr>
                <a:xfrm>
                  <a:off x="2145228" y="5613320"/>
                  <a:ext cx="165543" cy="419614"/>
                  <a:chOff x="4852454" y="2916519"/>
                  <a:chExt cx="278597" cy="366599"/>
                </a:xfrm>
              </p:grpSpPr>
              <p:sp>
                <p:nvSpPr>
                  <p:cNvPr id="1455" name="Rektangel 1454">
                    <a:extLst>
                      <a:ext uri="{FF2B5EF4-FFF2-40B4-BE49-F238E27FC236}">
                        <a16:creationId xmlns:a16="http://schemas.microsoft.com/office/drawing/2014/main" id="{02261D1C-98E5-4596-A508-E714B7E1A527}"/>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6" name="Rektangel: afrundede hjørner 1455">
                    <a:extLst>
                      <a:ext uri="{FF2B5EF4-FFF2-40B4-BE49-F238E27FC236}">
                        <a16:creationId xmlns:a16="http://schemas.microsoft.com/office/drawing/2014/main" id="{F6874153-3C32-44A8-848B-CD25BD8DB963}"/>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450" name="Ellipse 1449">
                  <a:extLst>
                    <a:ext uri="{FF2B5EF4-FFF2-40B4-BE49-F238E27FC236}">
                      <a16:creationId xmlns:a16="http://schemas.microsoft.com/office/drawing/2014/main" id="{E997C15C-2608-490C-955B-09948A23F620}"/>
                    </a:ext>
                  </a:extLst>
                </p:cNvPr>
                <p:cNvSpPr/>
                <p:nvPr/>
              </p:nvSpPr>
              <p:spPr>
                <a:xfrm>
                  <a:off x="1610213" y="5304302"/>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1" name="Ellipse 1450">
                  <a:extLst>
                    <a:ext uri="{FF2B5EF4-FFF2-40B4-BE49-F238E27FC236}">
                      <a16:creationId xmlns:a16="http://schemas.microsoft.com/office/drawing/2014/main" id="{1BDB4B5B-E623-4D32-A9B3-7822EDAAB09A}"/>
                    </a:ext>
                  </a:extLst>
                </p:cNvPr>
                <p:cNvSpPr/>
                <p:nvPr/>
              </p:nvSpPr>
              <p:spPr>
                <a:xfrm>
                  <a:off x="1976314" y="4933721"/>
                  <a:ext cx="638128" cy="465070"/>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2" name="Ellipse 1451">
                  <a:extLst>
                    <a:ext uri="{FF2B5EF4-FFF2-40B4-BE49-F238E27FC236}">
                      <a16:creationId xmlns:a16="http://schemas.microsoft.com/office/drawing/2014/main" id="{C9B69FC1-61EA-48DC-875A-6CAA6E2A55A6}"/>
                    </a:ext>
                  </a:extLst>
                </p:cNvPr>
                <p:cNvSpPr/>
                <p:nvPr/>
              </p:nvSpPr>
              <p:spPr>
                <a:xfrm>
                  <a:off x="1501738" y="5057690"/>
                  <a:ext cx="816424" cy="465070"/>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3" name="Ellipse 1452">
                  <a:extLst>
                    <a:ext uri="{FF2B5EF4-FFF2-40B4-BE49-F238E27FC236}">
                      <a16:creationId xmlns:a16="http://schemas.microsoft.com/office/drawing/2014/main" id="{F0D05405-5F45-4058-85ED-87181B5E3C4C}"/>
                    </a:ext>
                  </a:extLst>
                </p:cNvPr>
                <p:cNvSpPr/>
                <p:nvPr/>
              </p:nvSpPr>
              <p:spPr>
                <a:xfrm>
                  <a:off x="1939476" y="5120811"/>
                  <a:ext cx="638128" cy="580045"/>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54" name="Ellipse 1453">
                  <a:extLst>
                    <a:ext uri="{FF2B5EF4-FFF2-40B4-BE49-F238E27FC236}">
                      <a16:creationId xmlns:a16="http://schemas.microsoft.com/office/drawing/2014/main" id="{0571656E-18D0-4B66-8D60-F4E4645BE8C1}"/>
                    </a:ext>
                  </a:extLst>
                </p:cNvPr>
                <p:cNvSpPr/>
                <p:nvPr/>
              </p:nvSpPr>
              <p:spPr>
                <a:xfrm>
                  <a:off x="2232672" y="5127137"/>
                  <a:ext cx="591465" cy="465070"/>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4" name="Rektangel 1113">
                <a:extLst>
                  <a:ext uri="{FF2B5EF4-FFF2-40B4-BE49-F238E27FC236}">
                    <a16:creationId xmlns:a16="http://schemas.microsoft.com/office/drawing/2014/main" id="{886E7A65-7BCA-4D11-9D9B-D8DF7DE282A0}"/>
                  </a:ext>
                </a:extLst>
              </p:cNvPr>
              <p:cNvSpPr/>
              <p:nvPr/>
            </p:nvSpPr>
            <p:spPr>
              <a:xfrm>
                <a:off x="5349022" y="3608934"/>
                <a:ext cx="676596" cy="49331"/>
              </a:xfrm>
              <a:prstGeom prst="rect">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5" name="Rektangel 1114">
                <a:extLst>
                  <a:ext uri="{FF2B5EF4-FFF2-40B4-BE49-F238E27FC236}">
                    <a16:creationId xmlns:a16="http://schemas.microsoft.com/office/drawing/2014/main" id="{EC9DEA40-0289-42B6-B242-F8015329896E}"/>
                  </a:ext>
                </a:extLst>
              </p:cNvPr>
              <p:cNvSpPr/>
              <p:nvPr/>
            </p:nvSpPr>
            <p:spPr>
              <a:xfrm>
                <a:off x="5369458" y="3024191"/>
                <a:ext cx="635557" cy="151986"/>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6" name="Rektangel 1115">
                <a:extLst>
                  <a:ext uri="{FF2B5EF4-FFF2-40B4-BE49-F238E27FC236}">
                    <a16:creationId xmlns:a16="http://schemas.microsoft.com/office/drawing/2014/main" id="{794712A0-2140-498D-87F6-3F083DE137DD}"/>
                  </a:ext>
                </a:extLst>
              </p:cNvPr>
              <p:cNvSpPr/>
              <p:nvPr/>
            </p:nvSpPr>
            <p:spPr>
              <a:xfrm>
                <a:off x="5322102" y="3649311"/>
                <a:ext cx="730271" cy="2383866"/>
              </a:xfrm>
              <a:prstGeom prst="rect">
                <a:avLst/>
              </a:prstGeom>
              <a:gradFill flip="none" rotWithShape="1">
                <a:gsLst>
                  <a:gs pos="63000">
                    <a:srgbClr val="A66262"/>
                  </a:gs>
                  <a:gs pos="21000">
                    <a:srgbClr val="9D4949"/>
                  </a:gs>
                  <a:gs pos="0">
                    <a:srgbClr val="A66262"/>
                  </a:gs>
                  <a:gs pos="100000">
                    <a:srgbClr val="9D494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17" name="Rektangel 1116">
                <a:extLst>
                  <a:ext uri="{FF2B5EF4-FFF2-40B4-BE49-F238E27FC236}">
                    <a16:creationId xmlns:a16="http://schemas.microsoft.com/office/drawing/2014/main" id="{A17B26DD-FEB9-4A06-9913-F24913919542}"/>
                  </a:ext>
                </a:extLst>
              </p:cNvPr>
              <p:cNvSpPr/>
              <p:nvPr/>
            </p:nvSpPr>
            <p:spPr>
              <a:xfrm>
                <a:off x="1827227" y="4970502"/>
                <a:ext cx="4119074" cy="1051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18" name="Gruppe 1117">
                <a:extLst>
                  <a:ext uri="{FF2B5EF4-FFF2-40B4-BE49-F238E27FC236}">
                    <a16:creationId xmlns:a16="http://schemas.microsoft.com/office/drawing/2014/main" id="{07FB93FD-EA92-4331-A87C-6C8ABAE1CE93}"/>
                  </a:ext>
                </a:extLst>
              </p:cNvPr>
              <p:cNvGrpSpPr/>
              <p:nvPr/>
            </p:nvGrpSpPr>
            <p:grpSpPr>
              <a:xfrm>
                <a:off x="1698371" y="4660669"/>
                <a:ext cx="4376784" cy="325426"/>
                <a:chOff x="1209635" y="3152432"/>
                <a:chExt cx="9240230" cy="585788"/>
              </a:xfrm>
            </p:grpSpPr>
            <p:sp>
              <p:nvSpPr>
                <p:cNvPr id="1446" name="Retvinklet trekant 1445">
                  <a:extLst>
                    <a:ext uri="{FF2B5EF4-FFF2-40B4-BE49-F238E27FC236}">
                      <a16:creationId xmlns:a16="http://schemas.microsoft.com/office/drawing/2014/main" id="{5060644D-E60C-4B8B-A519-29D0B647BFB1}"/>
                    </a:ext>
                  </a:extLst>
                </p:cNvPr>
                <p:cNvSpPr/>
                <p:nvPr/>
              </p:nvSpPr>
              <p:spPr>
                <a:xfrm>
                  <a:off x="9572041"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7" name="Rektangel 1446">
                  <a:extLst>
                    <a:ext uri="{FF2B5EF4-FFF2-40B4-BE49-F238E27FC236}">
                      <a16:creationId xmlns:a16="http://schemas.microsoft.com/office/drawing/2014/main" id="{C91F750F-0949-4F73-A361-9D50652468A9}"/>
                    </a:ext>
                  </a:extLst>
                </p:cNvPr>
                <p:cNvSpPr/>
                <p:nvPr/>
              </p:nvSpPr>
              <p:spPr>
                <a:xfrm>
                  <a:off x="2087459" y="3152432"/>
                  <a:ext cx="7484582" cy="585788"/>
                </a:xfrm>
                <a:prstGeom prst="rect">
                  <a:avLst/>
                </a:prstGeom>
                <a:gradFill flip="none" rotWithShape="1">
                  <a:gsLst>
                    <a:gs pos="0">
                      <a:srgbClr val="9D4949"/>
                    </a:gs>
                    <a:gs pos="24000">
                      <a:srgbClr val="874A49"/>
                    </a:gs>
                    <a:gs pos="53000">
                      <a:srgbClr val="9D4949"/>
                    </a:gs>
                    <a:gs pos="76000">
                      <a:srgbClr val="874A49"/>
                    </a:gs>
                    <a:gs pos="100000">
                      <a:srgbClr val="9D4949"/>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48" name="Retvinklet trekant 1447">
                  <a:extLst>
                    <a:ext uri="{FF2B5EF4-FFF2-40B4-BE49-F238E27FC236}">
                      <a16:creationId xmlns:a16="http://schemas.microsoft.com/office/drawing/2014/main" id="{AEAE42CD-28E3-4200-8BB4-192A152E9F32}"/>
                    </a:ext>
                  </a:extLst>
                </p:cNvPr>
                <p:cNvSpPr/>
                <p:nvPr/>
              </p:nvSpPr>
              <p:spPr>
                <a:xfrm flipH="1">
                  <a:off x="1209635" y="3152432"/>
                  <a:ext cx="877824" cy="585216"/>
                </a:xfrm>
                <a:prstGeom prst="rtTriangle">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19" name="Rektangel 1118">
                <a:extLst>
                  <a:ext uri="{FF2B5EF4-FFF2-40B4-BE49-F238E27FC236}">
                    <a16:creationId xmlns:a16="http://schemas.microsoft.com/office/drawing/2014/main" id="{9BA742B7-5D69-4648-ADFE-4D627F42B16E}"/>
                  </a:ext>
                </a:extLst>
              </p:cNvPr>
              <p:cNvSpPr/>
              <p:nvPr/>
            </p:nvSpPr>
            <p:spPr>
              <a:xfrm>
                <a:off x="1698371" y="5054175"/>
                <a:ext cx="4376784" cy="25399"/>
              </a:xfrm>
              <a:prstGeom prst="rect">
                <a:avLst/>
              </a:prstGeom>
              <a:solidFill>
                <a:srgbClr val="9D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20" name="Rektangel 1119">
                <a:extLst>
                  <a:ext uri="{FF2B5EF4-FFF2-40B4-BE49-F238E27FC236}">
                    <a16:creationId xmlns:a16="http://schemas.microsoft.com/office/drawing/2014/main" id="{EC8D5062-A6A5-4FB3-846E-AC7CADE356F3}"/>
                  </a:ext>
                </a:extLst>
              </p:cNvPr>
              <p:cNvSpPr/>
              <p:nvPr/>
            </p:nvSpPr>
            <p:spPr>
              <a:xfrm>
                <a:off x="1718358" y="5079574"/>
                <a:ext cx="4336810" cy="953603"/>
              </a:xfrm>
              <a:prstGeom prst="rect">
                <a:avLst/>
              </a:prstGeom>
              <a:gradFill flip="none" rotWithShape="1">
                <a:gsLst>
                  <a:gs pos="63000">
                    <a:srgbClr val="A66262"/>
                  </a:gs>
                  <a:gs pos="21000">
                    <a:srgbClr val="9D4949"/>
                  </a:gs>
                  <a:gs pos="0">
                    <a:srgbClr val="945E5E"/>
                  </a:gs>
                  <a:gs pos="100000">
                    <a:srgbClr val="945E5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21" name="Gruppe 1120">
                <a:extLst>
                  <a:ext uri="{FF2B5EF4-FFF2-40B4-BE49-F238E27FC236}">
                    <a16:creationId xmlns:a16="http://schemas.microsoft.com/office/drawing/2014/main" id="{914ED149-52FA-4E78-9E85-D389D014E6DA}"/>
                  </a:ext>
                </a:extLst>
              </p:cNvPr>
              <p:cNvGrpSpPr/>
              <p:nvPr/>
            </p:nvGrpSpPr>
            <p:grpSpPr>
              <a:xfrm>
                <a:off x="1827227" y="5182532"/>
                <a:ext cx="110215" cy="202903"/>
                <a:chOff x="1758507" y="5170209"/>
                <a:chExt cx="156925" cy="285896"/>
              </a:xfrm>
            </p:grpSpPr>
            <p:sp>
              <p:nvSpPr>
                <p:cNvPr id="1443" name="Rektangel 1442">
                  <a:extLst>
                    <a:ext uri="{FF2B5EF4-FFF2-40B4-BE49-F238E27FC236}">
                      <a16:creationId xmlns:a16="http://schemas.microsoft.com/office/drawing/2014/main" id="{2808BCCD-82CD-4F52-ABEA-B1B8B664355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4" name="Lige forbindelse 1443">
                  <a:extLst>
                    <a:ext uri="{FF2B5EF4-FFF2-40B4-BE49-F238E27FC236}">
                      <a16:creationId xmlns:a16="http://schemas.microsoft.com/office/drawing/2014/main" id="{78CE9889-DA57-4BE1-9C68-19B2B01DB366}"/>
                    </a:ext>
                  </a:extLst>
                </p:cNvPr>
                <p:cNvCxnSpPr>
                  <a:cxnSpLocks/>
                  <a:stCxn id="1443" idx="0"/>
                  <a:endCxn id="144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5" name="Lige forbindelse 1444">
                  <a:extLst>
                    <a:ext uri="{FF2B5EF4-FFF2-40B4-BE49-F238E27FC236}">
                      <a16:creationId xmlns:a16="http://schemas.microsoft.com/office/drawing/2014/main" id="{B1073E62-5706-470F-865F-497ADD036BF2}"/>
                    </a:ext>
                  </a:extLst>
                </p:cNvPr>
                <p:cNvCxnSpPr>
                  <a:cxnSpLocks/>
                  <a:stCxn id="1443" idx="1"/>
                  <a:endCxn id="144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2" name="Gruppe 1121">
                <a:extLst>
                  <a:ext uri="{FF2B5EF4-FFF2-40B4-BE49-F238E27FC236}">
                    <a16:creationId xmlns:a16="http://schemas.microsoft.com/office/drawing/2014/main" id="{622F9377-6E11-4728-BA1F-65058314354B}"/>
                  </a:ext>
                </a:extLst>
              </p:cNvPr>
              <p:cNvGrpSpPr/>
              <p:nvPr/>
            </p:nvGrpSpPr>
            <p:grpSpPr>
              <a:xfrm>
                <a:off x="2018117" y="5182532"/>
                <a:ext cx="110215" cy="202903"/>
                <a:chOff x="1758507" y="5170209"/>
                <a:chExt cx="156925" cy="285896"/>
              </a:xfrm>
            </p:grpSpPr>
            <p:sp>
              <p:nvSpPr>
                <p:cNvPr id="1440" name="Rektangel 1439">
                  <a:extLst>
                    <a:ext uri="{FF2B5EF4-FFF2-40B4-BE49-F238E27FC236}">
                      <a16:creationId xmlns:a16="http://schemas.microsoft.com/office/drawing/2014/main" id="{18ECFB4A-CF15-41BD-A05E-648393F8A7C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41" name="Lige forbindelse 1440">
                  <a:extLst>
                    <a:ext uri="{FF2B5EF4-FFF2-40B4-BE49-F238E27FC236}">
                      <a16:creationId xmlns:a16="http://schemas.microsoft.com/office/drawing/2014/main" id="{D96FCD53-5DFA-4FCD-8296-22DAFAF572F0}"/>
                    </a:ext>
                  </a:extLst>
                </p:cNvPr>
                <p:cNvCxnSpPr>
                  <a:cxnSpLocks/>
                  <a:stCxn id="1440" idx="0"/>
                  <a:endCxn id="144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42" name="Lige forbindelse 1441">
                  <a:extLst>
                    <a:ext uri="{FF2B5EF4-FFF2-40B4-BE49-F238E27FC236}">
                      <a16:creationId xmlns:a16="http://schemas.microsoft.com/office/drawing/2014/main" id="{6C40197E-7340-4266-AE6A-42B9F1054C76}"/>
                    </a:ext>
                  </a:extLst>
                </p:cNvPr>
                <p:cNvCxnSpPr>
                  <a:cxnSpLocks/>
                  <a:stCxn id="1440" idx="1"/>
                  <a:endCxn id="144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3" name="Gruppe 1122">
                <a:extLst>
                  <a:ext uri="{FF2B5EF4-FFF2-40B4-BE49-F238E27FC236}">
                    <a16:creationId xmlns:a16="http://schemas.microsoft.com/office/drawing/2014/main" id="{504FCF5C-3010-4A8E-93C0-AC3B054E32F4}"/>
                  </a:ext>
                </a:extLst>
              </p:cNvPr>
              <p:cNvGrpSpPr/>
              <p:nvPr/>
            </p:nvGrpSpPr>
            <p:grpSpPr>
              <a:xfrm>
                <a:off x="2209008" y="5182532"/>
                <a:ext cx="110215" cy="202903"/>
                <a:chOff x="1758507" y="5170209"/>
                <a:chExt cx="156925" cy="285896"/>
              </a:xfrm>
            </p:grpSpPr>
            <p:sp>
              <p:nvSpPr>
                <p:cNvPr id="1437" name="Rektangel 1436">
                  <a:extLst>
                    <a:ext uri="{FF2B5EF4-FFF2-40B4-BE49-F238E27FC236}">
                      <a16:creationId xmlns:a16="http://schemas.microsoft.com/office/drawing/2014/main" id="{757623A4-B49F-4248-BFC1-FF3BEF5121F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8" name="Lige forbindelse 1437">
                  <a:extLst>
                    <a:ext uri="{FF2B5EF4-FFF2-40B4-BE49-F238E27FC236}">
                      <a16:creationId xmlns:a16="http://schemas.microsoft.com/office/drawing/2014/main" id="{1861A36A-434B-432D-B8F7-F2404EB6469B}"/>
                    </a:ext>
                  </a:extLst>
                </p:cNvPr>
                <p:cNvCxnSpPr>
                  <a:cxnSpLocks/>
                  <a:stCxn id="1437" idx="0"/>
                  <a:endCxn id="143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9" name="Lige forbindelse 1438">
                  <a:extLst>
                    <a:ext uri="{FF2B5EF4-FFF2-40B4-BE49-F238E27FC236}">
                      <a16:creationId xmlns:a16="http://schemas.microsoft.com/office/drawing/2014/main" id="{91BF85F8-48A2-4C9A-9A5D-3CCD5E414B23}"/>
                    </a:ext>
                  </a:extLst>
                </p:cNvPr>
                <p:cNvCxnSpPr>
                  <a:cxnSpLocks/>
                  <a:stCxn id="1437" idx="1"/>
                  <a:endCxn id="143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4" name="Gruppe 1123">
                <a:extLst>
                  <a:ext uri="{FF2B5EF4-FFF2-40B4-BE49-F238E27FC236}">
                    <a16:creationId xmlns:a16="http://schemas.microsoft.com/office/drawing/2014/main" id="{C440B6E9-6836-4233-8EEC-588622106987}"/>
                  </a:ext>
                </a:extLst>
              </p:cNvPr>
              <p:cNvGrpSpPr/>
              <p:nvPr/>
            </p:nvGrpSpPr>
            <p:grpSpPr>
              <a:xfrm>
                <a:off x="2399898" y="5182532"/>
                <a:ext cx="110215" cy="202903"/>
                <a:chOff x="1758507" y="5170209"/>
                <a:chExt cx="156925" cy="285896"/>
              </a:xfrm>
            </p:grpSpPr>
            <p:sp>
              <p:nvSpPr>
                <p:cNvPr id="1434" name="Rektangel 1433">
                  <a:extLst>
                    <a:ext uri="{FF2B5EF4-FFF2-40B4-BE49-F238E27FC236}">
                      <a16:creationId xmlns:a16="http://schemas.microsoft.com/office/drawing/2014/main" id="{0B633FD7-FD01-4F03-9F01-A2CADC2F8DF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5" name="Lige forbindelse 1434">
                  <a:extLst>
                    <a:ext uri="{FF2B5EF4-FFF2-40B4-BE49-F238E27FC236}">
                      <a16:creationId xmlns:a16="http://schemas.microsoft.com/office/drawing/2014/main" id="{B8F8FCE2-5AB6-445F-B0F6-BB21087907A0}"/>
                    </a:ext>
                  </a:extLst>
                </p:cNvPr>
                <p:cNvCxnSpPr>
                  <a:cxnSpLocks/>
                  <a:stCxn id="1434" idx="0"/>
                  <a:endCxn id="143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6" name="Lige forbindelse 1435">
                  <a:extLst>
                    <a:ext uri="{FF2B5EF4-FFF2-40B4-BE49-F238E27FC236}">
                      <a16:creationId xmlns:a16="http://schemas.microsoft.com/office/drawing/2014/main" id="{24D8B0D8-1213-4D12-AA23-F997F602A154}"/>
                    </a:ext>
                  </a:extLst>
                </p:cNvPr>
                <p:cNvCxnSpPr>
                  <a:cxnSpLocks/>
                  <a:stCxn id="1434" idx="1"/>
                  <a:endCxn id="143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5" name="Gruppe 1124">
                <a:extLst>
                  <a:ext uri="{FF2B5EF4-FFF2-40B4-BE49-F238E27FC236}">
                    <a16:creationId xmlns:a16="http://schemas.microsoft.com/office/drawing/2014/main" id="{99569D9A-0B95-4F7D-94F0-53BBC1A5AF93}"/>
                  </a:ext>
                </a:extLst>
              </p:cNvPr>
              <p:cNvGrpSpPr/>
              <p:nvPr/>
            </p:nvGrpSpPr>
            <p:grpSpPr>
              <a:xfrm>
                <a:off x="2590789" y="5182532"/>
                <a:ext cx="110215" cy="202903"/>
                <a:chOff x="1758507" y="5170209"/>
                <a:chExt cx="156925" cy="285896"/>
              </a:xfrm>
            </p:grpSpPr>
            <p:sp>
              <p:nvSpPr>
                <p:cNvPr id="1431" name="Rektangel 1430">
                  <a:extLst>
                    <a:ext uri="{FF2B5EF4-FFF2-40B4-BE49-F238E27FC236}">
                      <a16:creationId xmlns:a16="http://schemas.microsoft.com/office/drawing/2014/main" id="{5E3ACD93-187B-4757-9CDB-A11F394C336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32" name="Lige forbindelse 1431">
                  <a:extLst>
                    <a:ext uri="{FF2B5EF4-FFF2-40B4-BE49-F238E27FC236}">
                      <a16:creationId xmlns:a16="http://schemas.microsoft.com/office/drawing/2014/main" id="{A87D693B-DD2A-4D87-8F62-FE5DF7D4F014}"/>
                    </a:ext>
                  </a:extLst>
                </p:cNvPr>
                <p:cNvCxnSpPr>
                  <a:cxnSpLocks/>
                  <a:stCxn id="1431" idx="0"/>
                  <a:endCxn id="143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3" name="Lige forbindelse 1432">
                  <a:extLst>
                    <a:ext uri="{FF2B5EF4-FFF2-40B4-BE49-F238E27FC236}">
                      <a16:creationId xmlns:a16="http://schemas.microsoft.com/office/drawing/2014/main" id="{FAAEFC57-28FF-44B5-98D8-FD10DCA97519}"/>
                    </a:ext>
                  </a:extLst>
                </p:cNvPr>
                <p:cNvCxnSpPr>
                  <a:cxnSpLocks/>
                  <a:stCxn id="1431" idx="1"/>
                  <a:endCxn id="143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6" name="Gruppe 1125">
                <a:extLst>
                  <a:ext uri="{FF2B5EF4-FFF2-40B4-BE49-F238E27FC236}">
                    <a16:creationId xmlns:a16="http://schemas.microsoft.com/office/drawing/2014/main" id="{DBCB73A7-7193-40C7-8B74-6491F309C5A6}"/>
                  </a:ext>
                </a:extLst>
              </p:cNvPr>
              <p:cNvGrpSpPr/>
              <p:nvPr/>
            </p:nvGrpSpPr>
            <p:grpSpPr>
              <a:xfrm>
                <a:off x="2781680" y="5182532"/>
                <a:ext cx="110215" cy="202903"/>
                <a:chOff x="1758507" y="5170209"/>
                <a:chExt cx="156925" cy="285896"/>
              </a:xfrm>
            </p:grpSpPr>
            <p:sp>
              <p:nvSpPr>
                <p:cNvPr id="1428" name="Rektangel 1427">
                  <a:extLst>
                    <a:ext uri="{FF2B5EF4-FFF2-40B4-BE49-F238E27FC236}">
                      <a16:creationId xmlns:a16="http://schemas.microsoft.com/office/drawing/2014/main" id="{DD094EF1-F5AA-4F68-9CE3-E40DA6EE61F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9" name="Lige forbindelse 1428">
                  <a:extLst>
                    <a:ext uri="{FF2B5EF4-FFF2-40B4-BE49-F238E27FC236}">
                      <a16:creationId xmlns:a16="http://schemas.microsoft.com/office/drawing/2014/main" id="{15729816-D550-4905-9A8E-B8DB174B194A}"/>
                    </a:ext>
                  </a:extLst>
                </p:cNvPr>
                <p:cNvCxnSpPr>
                  <a:cxnSpLocks/>
                  <a:stCxn id="1428" idx="0"/>
                  <a:endCxn id="142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30" name="Lige forbindelse 1429">
                  <a:extLst>
                    <a:ext uri="{FF2B5EF4-FFF2-40B4-BE49-F238E27FC236}">
                      <a16:creationId xmlns:a16="http://schemas.microsoft.com/office/drawing/2014/main" id="{6EB6D8BF-4902-4D00-982F-83FC0A422DBC}"/>
                    </a:ext>
                  </a:extLst>
                </p:cNvPr>
                <p:cNvCxnSpPr>
                  <a:cxnSpLocks/>
                  <a:stCxn id="1428" idx="1"/>
                  <a:endCxn id="142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7" name="Gruppe 1126">
                <a:extLst>
                  <a:ext uri="{FF2B5EF4-FFF2-40B4-BE49-F238E27FC236}">
                    <a16:creationId xmlns:a16="http://schemas.microsoft.com/office/drawing/2014/main" id="{51599454-6348-4746-A944-8D0AF5965E9B}"/>
                  </a:ext>
                </a:extLst>
              </p:cNvPr>
              <p:cNvGrpSpPr/>
              <p:nvPr/>
            </p:nvGrpSpPr>
            <p:grpSpPr>
              <a:xfrm>
                <a:off x="2972570" y="5182532"/>
                <a:ext cx="110215" cy="202903"/>
                <a:chOff x="1758507" y="5170209"/>
                <a:chExt cx="156925" cy="285896"/>
              </a:xfrm>
            </p:grpSpPr>
            <p:sp>
              <p:nvSpPr>
                <p:cNvPr id="1425" name="Rektangel 1424">
                  <a:extLst>
                    <a:ext uri="{FF2B5EF4-FFF2-40B4-BE49-F238E27FC236}">
                      <a16:creationId xmlns:a16="http://schemas.microsoft.com/office/drawing/2014/main" id="{2F038F86-2912-41C5-8A8C-E692EABD55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6" name="Lige forbindelse 1425">
                  <a:extLst>
                    <a:ext uri="{FF2B5EF4-FFF2-40B4-BE49-F238E27FC236}">
                      <a16:creationId xmlns:a16="http://schemas.microsoft.com/office/drawing/2014/main" id="{2561D901-F90D-46DB-A291-4D5CFD0BA140}"/>
                    </a:ext>
                  </a:extLst>
                </p:cNvPr>
                <p:cNvCxnSpPr>
                  <a:cxnSpLocks/>
                  <a:stCxn id="1425" idx="0"/>
                  <a:endCxn id="142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7" name="Lige forbindelse 1426">
                  <a:extLst>
                    <a:ext uri="{FF2B5EF4-FFF2-40B4-BE49-F238E27FC236}">
                      <a16:creationId xmlns:a16="http://schemas.microsoft.com/office/drawing/2014/main" id="{42E956E9-470C-43F9-B1D2-2F661BF4D499}"/>
                    </a:ext>
                  </a:extLst>
                </p:cNvPr>
                <p:cNvCxnSpPr>
                  <a:cxnSpLocks/>
                  <a:stCxn id="1425" idx="1"/>
                  <a:endCxn id="142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8" name="Gruppe 1127">
                <a:extLst>
                  <a:ext uri="{FF2B5EF4-FFF2-40B4-BE49-F238E27FC236}">
                    <a16:creationId xmlns:a16="http://schemas.microsoft.com/office/drawing/2014/main" id="{37CE62C9-85ED-48CA-BC5E-D473FECBBC3B}"/>
                  </a:ext>
                </a:extLst>
              </p:cNvPr>
              <p:cNvGrpSpPr/>
              <p:nvPr/>
            </p:nvGrpSpPr>
            <p:grpSpPr>
              <a:xfrm>
                <a:off x="3163460" y="5182532"/>
                <a:ext cx="110215" cy="202903"/>
                <a:chOff x="1758507" y="5170209"/>
                <a:chExt cx="156925" cy="285896"/>
              </a:xfrm>
            </p:grpSpPr>
            <p:sp>
              <p:nvSpPr>
                <p:cNvPr id="1422" name="Rektangel 1421">
                  <a:extLst>
                    <a:ext uri="{FF2B5EF4-FFF2-40B4-BE49-F238E27FC236}">
                      <a16:creationId xmlns:a16="http://schemas.microsoft.com/office/drawing/2014/main" id="{A450ED21-EE17-4F3B-BB87-B118506E908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3" name="Lige forbindelse 1422">
                  <a:extLst>
                    <a:ext uri="{FF2B5EF4-FFF2-40B4-BE49-F238E27FC236}">
                      <a16:creationId xmlns:a16="http://schemas.microsoft.com/office/drawing/2014/main" id="{1F9E7C00-1DE9-43A5-B2B0-19F29C9FCDFB}"/>
                    </a:ext>
                  </a:extLst>
                </p:cNvPr>
                <p:cNvCxnSpPr>
                  <a:cxnSpLocks/>
                  <a:stCxn id="1422" idx="0"/>
                  <a:endCxn id="142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4" name="Lige forbindelse 1423">
                  <a:extLst>
                    <a:ext uri="{FF2B5EF4-FFF2-40B4-BE49-F238E27FC236}">
                      <a16:creationId xmlns:a16="http://schemas.microsoft.com/office/drawing/2014/main" id="{309032E1-BC27-4DC9-9700-78720BCE44AB}"/>
                    </a:ext>
                  </a:extLst>
                </p:cNvPr>
                <p:cNvCxnSpPr>
                  <a:cxnSpLocks/>
                  <a:stCxn id="1422" idx="1"/>
                  <a:endCxn id="142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29" name="Gruppe 1128">
                <a:extLst>
                  <a:ext uri="{FF2B5EF4-FFF2-40B4-BE49-F238E27FC236}">
                    <a16:creationId xmlns:a16="http://schemas.microsoft.com/office/drawing/2014/main" id="{1D12B521-8686-4662-BD4C-0A27DC2A635F}"/>
                  </a:ext>
                </a:extLst>
              </p:cNvPr>
              <p:cNvGrpSpPr/>
              <p:nvPr/>
            </p:nvGrpSpPr>
            <p:grpSpPr>
              <a:xfrm>
                <a:off x="3354351" y="5182532"/>
                <a:ext cx="110215" cy="202903"/>
                <a:chOff x="1758507" y="5170209"/>
                <a:chExt cx="156925" cy="285896"/>
              </a:xfrm>
            </p:grpSpPr>
            <p:sp>
              <p:nvSpPr>
                <p:cNvPr id="1419" name="Rektangel 1418">
                  <a:extLst>
                    <a:ext uri="{FF2B5EF4-FFF2-40B4-BE49-F238E27FC236}">
                      <a16:creationId xmlns:a16="http://schemas.microsoft.com/office/drawing/2014/main" id="{59D166A3-DD32-4A73-8706-22E6C5F8C1F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20" name="Lige forbindelse 1419">
                  <a:extLst>
                    <a:ext uri="{FF2B5EF4-FFF2-40B4-BE49-F238E27FC236}">
                      <a16:creationId xmlns:a16="http://schemas.microsoft.com/office/drawing/2014/main" id="{C095BA74-433E-46A9-848B-49E70F18785A}"/>
                    </a:ext>
                  </a:extLst>
                </p:cNvPr>
                <p:cNvCxnSpPr>
                  <a:cxnSpLocks/>
                  <a:stCxn id="1419" idx="0"/>
                  <a:endCxn id="141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21" name="Lige forbindelse 1420">
                  <a:extLst>
                    <a:ext uri="{FF2B5EF4-FFF2-40B4-BE49-F238E27FC236}">
                      <a16:creationId xmlns:a16="http://schemas.microsoft.com/office/drawing/2014/main" id="{9B940E2B-D319-4F25-B9F7-571C86E7A2F6}"/>
                    </a:ext>
                  </a:extLst>
                </p:cNvPr>
                <p:cNvCxnSpPr>
                  <a:cxnSpLocks/>
                  <a:stCxn id="1419" idx="1"/>
                  <a:endCxn id="141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0" name="Gruppe 1129">
                <a:extLst>
                  <a:ext uri="{FF2B5EF4-FFF2-40B4-BE49-F238E27FC236}">
                    <a16:creationId xmlns:a16="http://schemas.microsoft.com/office/drawing/2014/main" id="{071EB156-1F1F-414E-B294-F54BEFB1BB40}"/>
                  </a:ext>
                </a:extLst>
              </p:cNvPr>
              <p:cNvGrpSpPr/>
              <p:nvPr/>
            </p:nvGrpSpPr>
            <p:grpSpPr>
              <a:xfrm>
                <a:off x="3545241" y="5182532"/>
                <a:ext cx="110215" cy="202903"/>
                <a:chOff x="1758507" y="5170209"/>
                <a:chExt cx="156925" cy="285896"/>
              </a:xfrm>
            </p:grpSpPr>
            <p:sp>
              <p:nvSpPr>
                <p:cNvPr id="1416" name="Rektangel 1415">
                  <a:extLst>
                    <a:ext uri="{FF2B5EF4-FFF2-40B4-BE49-F238E27FC236}">
                      <a16:creationId xmlns:a16="http://schemas.microsoft.com/office/drawing/2014/main" id="{8C045CA2-572E-46B8-8D9D-FC8E84BB7FD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7" name="Lige forbindelse 1416">
                  <a:extLst>
                    <a:ext uri="{FF2B5EF4-FFF2-40B4-BE49-F238E27FC236}">
                      <a16:creationId xmlns:a16="http://schemas.microsoft.com/office/drawing/2014/main" id="{CE8356D6-3CC5-4A47-8548-D09B73D79A36}"/>
                    </a:ext>
                  </a:extLst>
                </p:cNvPr>
                <p:cNvCxnSpPr>
                  <a:cxnSpLocks/>
                  <a:stCxn id="1416" idx="0"/>
                  <a:endCxn id="141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8" name="Lige forbindelse 1417">
                  <a:extLst>
                    <a:ext uri="{FF2B5EF4-FFF2-40B4-BE49-F238E27FC236}">
                      <a16:creationId xmlns:a16="http://schemas.microsoft.com/office/drawing/2014/main" id="{F01003AB-6003-40A6-855B-2CA0C2D98839}"/>
                    </a:ext>
                  </a:extLst>
                </p:cNvPr>
                <p:cNvCxnSpPr>
                  <a:cxnSpLocks/>
                  <a:stCxn id="1416" idx="1"/>
                  <a:endCxn id="141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1" name="Gruppe 1130">
                <a:extLst>
                  <a:ext uri="{FF2B5EF4-FFF2-40B4-BE49-F238E27FC236}">
                    <a16:creationId xmlns:a16="http://schemas.microsoft.com/office/drawing/2014/main" id="{293BB7F7-83A6-4515-B243-3A36A0D8D6F3}"/>
                  </a:ext>
                </a:extLst>
              </p:cNvPr>
              <p:cNvGrpSpPr/>
              <p:nvPr/>
            </p:nvGrpSpPr>
            <p:grpSpPr>
              <a:xfrm>
                <a:off x="3736132" y="5182532"/>
                <a:ext cx="110215" cy="202903"/>
                <a:chOff x="1758507" y="5170209"/>
                <a:chExt cx="156925" cy="285896"/>
              </a:xfrm>
            </p:grpSpPr>
            <p:sp>
              <p:nvSpPr>
                <p:cNvPr id="1413" name="Rektangel 1412">
                  <a:extLst>
                    <a:ext uri="{FF2B5EF4-FFF2-40B4-BE49-F238E27FC236}">
                      <a16:creationId xmlns:a16="http://schemas.microsoft.com/office/drawing/2014/main" id="{D412086E-DA03-44E8-B5ED-9288F6AD5C0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4" name="Lige forbindelse 1413">
                  <a:extLst>
                    <a:ext uri="{FF2B5EF4-FFF2-40B4-BE49-F238E27FC236}">
                      <a16:creationId xmlns:a16="http://schemas.microsoft.com/office/drawing/2014/main" id="{F7DF599D-A501-4298-9F5C-2F7AE1044D73}"/>
                    </a:ext>
                  </a:extLst>
                </p:cNvPr>
                <p:cNvCxnSpPr>
                  <a:cxnSpLocks/>
                  <a:stCxn id="1413" idx="0"/>
                  <a:endCxn id="141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5" name="Lige forbindelse 1414">
                  <a:extLst>
                    <a:ext uri="{FF2B5EF4-FFF2-40B4-BE49-F238E27FC236}">
                      <a16:creationId xmlns:a16="http://schemas.microsoft.com/office/drawing/2014/main" id="{0034D848-12FD-4D52-BE07-AF6EF642CDE6}"/>
                    </a:ext>
                  </a:extLst>
                </p:cNvPr>
                <p:cNvCxnSpPr>
                  <a:cxnSpLocks/>
                  <a:stCxn id="1413" idx="1"/>
                  <a:endCxn id="141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2" name="Gruppe 1131">
                <a:extLst>
                  <a:ext uri="{FF2B5EF4-FFF2-40B4-BE49-F238E27FC236}">
                    <a16:creationId xmlns:a16="http://schemas.microsoft.com/office/drawing/2014/main" id="{8521A0B1-D78A-42EE-8D19-0EAF2197B5E8}"/>
                  </a:ext>
                </a:extLst>
              </p:cNvPr>
              <p:cNvGrpSpPr/>
              <p:nvPr/>
            </p:nvGrpSpPr>
            <p:grpSpPr>
              <a:xfrm>
                <a:off x="3927023" y="5182532"/>
                <a:ext cx="110215" cy="202903"/>
                <a:chOff x="1758507" y="5170209"/>
                <a:chExt cx="156925" cy="285896"/>
              </a:xfrm>
            </p:grpSpPr>
            <p:sp>
              <p:nvSpPr>
                <p:cNvPr id="1410" name="Rektangel 1409">
                  <a:extLst>
                    <a:ext uri="{FF2B5EF4-FFF2-40B4-BE49-F238E27FC236}">
                      <a16:creationId xmlns:a16="http://schemas.microsoft.com/office/drawing/2014/main" id="{26CB76AB-6C12-4F77-A2B0-2F73DA4E9254}"/>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11" name="Lige forbindelse 1410">
                  <a:extLst>
                    <a:ext uri="{FF2B5EF4-FFF2-40B4-BE49-F238E27FC236}">
                      <a16:creationId xmlns:a16="http://schemas.microsoft.com/office/drawing/2014/main" id="{ABCB706A-8A85-4948-B37D-8DB3151E82AC}"/>
                    </a:ext>
                  </a:extLst>
                </p:cNvPr>
                <p:cNvCxnSpPr>
                  <a:cxnSpLocks/>
                  <a:stCxn id="1410" idx="0"/>
                  <a:endCxn id="141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12" name="Lige forbindelse 1411">
                  <a:extLst>
                    <a:ext uri="{FF2B5EF4-FFF2-40B4-BE49-F238E27FC236}">
                      <a16:creationId xmlns:a16="http://schemas.microsoft.com/office/drawing/2014/main" id="{E8F29C79-857B-4FFA-8A17-F410E254438A}"/>
                    </a:ext>
                  </a:extLst>
                </p:cNvPr>
                <p:cNvCxnSpPr>
                  <a:cxnSpLocks/>
                  <a:stCxn id="1410" idx="1"/>
                  <a:endCxn id="141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3" name="Gruppe 1132">
                <a:extLst>
                  <a:ext uri="{FF2B5EF4-FFF2-40B4-BE49-F238E27FC236}">
                    <a16:creationId xmlns:a16="http://schemas.microsoft.com/office/drawing/2014/main" id="{061A2F66-8F84-458C-8FEA-410E6E9A613F}"/>
                  </a:ext>
                </a:extLst>
              </p:cNvPr>
              <p:cNvGrpSpPr/>
              <p:nvPr/>
            </p:nvGrpSpPr>
            <p:grpSpPr>
              <a:xfrm>
                <a:off x="4117913" y="5182532"/>
                <a:ext cx="110215" cy="202903"/>
                <a:chOff x="1758507" y="5170209"/>
                <a:chExt cx="156925" cy="285896"/>
              </a:xfrm>
            </p:grpSpPr>
            <p:sp>
              <p:nvSpPr>
                <p:cNvPr id="1407" name="Rektangel 1406">
                  <a:extLst>
                    <a:ext uri="{FF2B5EF4-FFF2-40B4-BE49-F238E27FC236}">
                      <a16:creationId xmlns:a16="http://schemas.microsoft.com/office/drawing/2014/main" id="{6EDE93FD-424B-4800-92D4-B500B175B2A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8" name="Lige forbindelse 1407">
                  <a:extLst>
                    <a:ext uri="{FF2B5EF4-FFF2-40B4-BE49-F238E27FC236}">
                      <a16:creationId xmlns:a16="http://schemas.microsoft.com/office/drawing/2014/main" id="{0F4A8B31-4815-4F90-8FD9-7477C99C9B02}"/>
                    </a:ext>
                  </a:extLst>
                </p:cNvPr>
                <p:cNvCxnSpPr>
                  <a:cxnSpLocks/>
                  <a:stCxn id="1407" idx="0"/>
                  <a:endCxn id="140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9" name="Lige forbindelse 1408">
                  <a:extLst>
                    <a:ext uri="{FF2B5EF4-FFF2-40B4-BE49-F238E27FC236}">
                      <a16:creationId xmlns:a16="http://schemas.microsoft.com/office/drawing/2014/main" id="{0C9EC5E3-522E-4E71-8D64-12A846F9437E}"/>
                    </a:ext>
                  </a:extLst>
                </p:cNvPr>
                <p:cNvCxnSpPr>
                  <a:cxnSpLocks/>
                  <a:stCxn id="1407" idx="1"/>
                  <a:endCxn id="140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4" name="Gruppe 1133">
                <a:extLst>
                  <a:ext uri="{FF2B5EF4-FFF2-40B4-BE49-F238E27FC236}">
                    <a16:creationId xmlns:a16="http://schemas.microsoft.com/office/drawing/2014/main" id="{38DCE110-BA1E-4F95-8CC6-A22C9876D58C}"/>
                  </a:ext>
                </a:extLst>
              </p:cNvPr>
              <p:cNvGrpSpPr/>
              <p:nvPr/>
            </p:nvGrpSpPr>
            <p:grpSpPr>
              <a:xfrm>
                <a:off x="4308804" y="5182532"/>
                <a:ext cx="110215" cy="202903"/>
                <a:chOff x="1758507" y="5170209"/>
                <a:chExt cx="156925" cy="285896"/>
              </a:xfrm>
            </p:grpSpPr>
            <p:sp>
              <p:nvSpPr>
                <p:cNvPr id="1404" name="Rektangel 1403">
                  <a:extLst>
                    <a:ext uri="{FF2B5EF4-FFF2-40B4-BE49-F238E27FC236}">
                      <a16:creationId xmlns:a16="http://schemas.microsoft.com/office/drawing/2014/main" id="{BF7919A0-AD58-494C-9F7A-8293A8396D80}"/>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5" name="Lige forbindelse 1404">
                  <a:extLst>
                    <a:ext uri="{FF2B5EF4-FFF2-40B4-BE49-F238E27FC236}">
                      <a16:creationId xmlns:a16="http://schemas.microsoft.com/office/drawing/2014/main" id="{B6DCCE2B-F008-4450-993F-6650FFE9FB67}"/>
                    </a:ext>
                  </a:extLst>
                </p:cNvPr>
                <p:cNvCxnSpPr>
                  <a:cxnSpLocks/>
                  <a:stCxn id="1404" idx="0"/>
                  <a:endCxn id="140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6" name="Lige forbindelse 1405">
                  <a:extLst>
                    <a:ext uri="{FF2B5EF4-FFF2-40B4-BE49-F238E27FC236}">
                      <a16:creationId xmlns:a16="http://schemas.microsoft.com/office/drawing/2014/main" id="{73BE108E-291F-45F0-B871-0E0ED5AD7AF9}"/>
                    </a:ext>
                  </a:extLst>
                </p:cNvPr>
                <p:cNvCxnSpPr>
                  <a:cxnSpLocks/>
                  <a:stCxn id="1404" idx="1"/>
                  <a:endCxn id="140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5" name="Gruppe 1134">
                <a:extLst>
                  <a:ext uri="{FF2B5EF4-FFF2-40B4-BE49-F238E27FC236}">
                    <a16:creationId xmlns:a16="http://schemas.microsoft.com/office/drawing/2014/main" id="{768ED603-0606-46BB-A497-A5CD8A95D52E}"/>
                  </a:ext>
                </a:extLst>
              </p:cNvPr>
              <p:cNvGrpSpPr/>
              <p:nvPr/>
            </p:nvGrpSpPr>
            <p:grpSpPr>
              <a:xfrm>
                <a:off x="4499694" y="5182532"/>
                <a:ext cx="110215" cy="202903"/>
                <a:chOff x="1758507" y="5170209"/>
                <a:chExt cx="156925" cy="285896"/>
              </a:xfrm>
            </p:grpSpPr>
            <p:sp>
              <p:nvSpPr>
                <p:cNvPr id="1401" name="Rektangel 1400">
                  <a:extLst>
                    <a:ext uri="{FF2B5EF4-FFF2-40B4-BE49-F238E27FC236}">
                      <a16:creationId xmlns:a16="http://schemas.microsoft.com/office/drawing/2014/main" id="{CCFC28D1-08C0-483C-A2CA-BC41D23C59C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402" name="Lige forbindelse 1401">
                  <a:extLst>
                    <a:ext uri="{FF2B5EF4-FFF2-40B4-BE49-F238E27FC236}">
                      <a16:creationId xmlns:a16="http://schemas.microsoft.com/office/drawing/2014/main" id="{19F98070-DC4B-4821-8F19-DF3C00429037}"/>
                    </a:ext>
                  </a:extLst>
                </p:cNvPr>
                <p:cNvCxnSpPr>
                  <a:cxnSpLocks/>
                  <a:stCxn id="1401" idx="0"/>
                  <a:endCxn id="140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3" name="Lige forbindelse 1402">
                  <a:extLst>
                    <a:ext uri="{FF2B5EF4-FFF2-40B4-BE49-F238E27FC236}">
                      <a16:creationId xmlns:a16="http://schemas.microsoft.com/office/drawing/2014/main" id="{42BC7E8B-121D-4B08-B7A1-6BD5DC8871B8}"/>
                    </a:ext>
                  </a:extLst>
                </p:cNvPr>
                <p:cNvCxnSpPr>
                  <a:cxnSpLocks/>
                  <a:stCxn id="1401" idx="1"/>
                  <a:endCxn id="140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6" name="Gruppe 1135">
                <a:extLst>
                  <a:ext uri="{FF2B5EF4-FFF2-40B4-BE49-F238E27FC236}">
                    <a16:creationId xmlns:a16="http://schemas.microsoft.com/office/drawing/2014/main" id="{D4C5E83D-1A2F-4A2D-BDE6-6E339B865250}"/>
                  </a:ext>
                </a:extLst>
              </p:cNvPr>
              <p:cNvGrpSpPr/>
              <p:nvPr/>
            </p:nvGrpSpPr>
            <p:grpSpPr>
              <a:xfrm>
                <a:off x="4690585" y="5182532"/>
                <a:ext cx="110215" cy="202903"/>
                <a:chOff x="1758507" y="5170209"/>
                <a:chExt cx="156925" cy="285896"/>
              </a:xfrm>
            </p:grpSpPr>
            <p:sp>
              <p:nvSpPr>
                <p:cNvPr id="1398" name="Rektangel 1397">
                  <a:extLst>
                    <a:ext uri="{FF2B5EF4-FFF2-40B4-BE49-F238E27FC236}">
                      <a16:creationId xmlns:a16="http://schemas.microsoft.com/office/drawing/2014/main" id="{8B01DDFB-E29F-4B21-83A7-6E6408C908E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9" name="Lige forbindelse 1398">
                  <a:extLst>
                    <a:ext uri="{FF2B5EF4-FFF2-40B4-BE49-F238E27FC236}">
                      <a16:creationId xmlns:a16="http://schemas.microsoft.com/office/drawing/2014/main" id="{9EB4C06B-BFD6-4437-8A15-032DC6ABEF5A}"/>
                    </a:ext>
                  </a:extLst>
                </p:cNvPr>
                <p:cNvCxnSpPr>
                  <a:cxnSpLocks/>
                  <a:stCxn id="1398" idx="0"/>
                  <a:endCxn id="139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400" name="Lige forbindelse 1399">
                  <a:extLst>
                    <a:ext uri="{FF2B5EF4-FFF2-40B4-BE49-F238E27FC236}">
                      <a16:creationId xmlns:a16="http://schemas.microsoft.com/office/drawing/2014/main" id="{2235F307-4744-4CC9-A8D7-55A9F75B216C}"/>
                    </a:ext>
                  </a:extLst>
                </p:cNvPr>
                <p:cNvCxnSpPr>
                  <a:cxnSpLocks/>
                  <a:stCxn id="1398" idx="1"/>
                  <a:endCxn id="139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7" name="Gruppe 1136">
                <a:extLst>
                  <a:ext uri="{FF2B5EF4-FFF2-40B4-BE49-F238E27FC236}">
                    <a16:creationId xmlns:a16="http://schemas.microsoft.com/office/drawing/2014/main" id="{325EE618-B168-48DE-BA9B-EC00A85AC70B}"/>
                  </a:ext>
                </a:extLst>
              </p:cNvPr>
              <p:cNvGrpSpPr/>
              <p:nvPr/>
            </p:nvGrpSpPr>
            <p:grpSpPr>
              <a:xfrm>
                <a:off x="4881475" y="5182532"/>
                <a:ext cx="110215" cy="202903"/>
                <a:chOff x="1758507" y="5170209"/>
                <a:chExt cx="156925" cy="285896"/>
              </a:xfrm>
            </p:grpSpPr>
            <p:sp>
              <p:nvSpPr>
                <p:cNvPr id="1395" name="Rektangel 1394">
                  <a:extLst>
                    <a:ext uri="{FF2B5EF4-FFF2-40B4-BE49-F238E27FC236}">
                      <a16:creationId xmlns:a16="http://schemas.microsoft.com/office/drawing/2014/main" id="{B00DB222-B877-418C-AFCB-4B9ACE8C5623}"/>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6" name="Lige forbindelse 1395">
                  <a:extLst>
                    <a:ext uri="{FF2B5EF4-FFF2-40B4-BE49-F238E27FC236}">
                      <a16:creationId xmlns:a16="http://schemas.microsoft.com/office/drawing/2014/main" id="{E3C22B44-0791-490E-955B-44E28647D9E1}"/>
                    </a:ext>
                  </a:extLst>
                </p:cNvPr>
                <p:cNvCxnSpPr>
                  <a:cxnSpLocks/>
                  <a:stCxn id="1395" idx="0"/>
                  <a:endCxn id="139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7" name="Lige forbindelse 1396">
                  <a:extLst>
                    <a:ext uri="{FF2B5EF4-FFF2-40B4-BE49-F238E27FC236}">
                      <a16:creationId xmlns:a16="http://schemas.microsoft.com/office/drawing/2014/main" id="{7D5FC74D-4BF6-46CA-BF0E-77626BDB4FEB}"/>
                    </a:ext>
                  </a:extLst>
                </p:cNvPr>
                <p:cNvCxnSpPr>
                  <a:cxnSpLocks/>
                  <a:stCxn id="1395" idx="1"/>
                  <a:endCxn id="139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8" name="Gruppe 1137">
                <a:extLst>
                  <a:ext uri="{FF2B5EF4-FFF2-40B4-BE49-F238E27FC236}">
                    <a16:creationId xmlns:a16="http://schemas.microsoft.com/office/drawing/2014/main" id="{102FE221-0462-41FB-AE08-270523BF9264}"/>
                  </a:ext>
                </a:extLst>
              </p:cNvPr>
              <p:cNvGrpSpPr/>
              <p:nvPr/>
            </p:nvGrpSpPr>
            <p:grpSpPr>
              <a:xfrm>
                <a:off x="5072366" y="5182532"/>
                <a:ext cx="110215" cy="202903"/>
                <a:chOff x="1758507" y="5170209"/>
                <a:chExt cx="156925" cy="285896"/>
              </a:xfrm>
            </p:grpSpPr>
            <p:sp>
              <p:nvSpPr>
                <p:cNvPr id="1392" name="Rektangel 1391">
                  <a:extLst>
                    <a:ext uri="{FF2B5EF4-FFF2-40B4-BE49-F238E27FC236}">
                      <a16:creationId xmlns:a16="http://schemas.microsoft.com/office/drawing/2014/main" id="{654D955F-6C73-4958-BE76-EB3B7D444E3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3" name="Lige forbindelse 1392">
                  <a:extLst>
                    <a:ext uri="{FF2B5EF4-FFF2-40B4-BE49-F238E27FC236}">
                      <a16:creationId xmlns:a16="http://schemas.microsoft.com/office/drawing/2014/main" id="{C7EF3906-8800-4B0D-B33D-8FB7EDD90DC3}"/>
                    </a:ext>
                  </a:extLst>
                </p:cNvPr>
                <p:cNvCxnSpPr>
                  <a:cxnSpLocks/>
                  <a:stCxn id="1392" idx="0"/>
                  <a:endCxn id="139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4" name="Lige forbindelse 1393">
                  <a:extLst>
                    <a:ext uri="{FF2B5EF4-FFF2-40B4-BE49-F238E27FC236}">
                      <a16:creationId xmlns:a16="http://schemas.microsoft.com/office/drawing/2014/main" id="{FCC50684-74FD-464A-A592-2BD8011F2E85}"/>
                    </a:ext>
                  </a:extLst>
                </p:cNvPr>
                <p:cNvCxnSpPr>
                  <a:cxnSpLocks/>
                  <a:stCxn id="1392" idx="1"/>
                  <a:endCxn id="139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39" name="Gruppe 1138">
                <a:extLst>
                  <a:ext uri="{FF2B5EF4-FFF2-40B4-BE49-F238E27FC236}">
                    <a16:creationId xmlns:a16="http://schemas.microsoft.com/office/drawing/2014/main" id="{745270F1-57E8-4335-B792-7E9377386212}"/>
                  </a:ext>
                </a:extLst>
              </p:cNvPr>
              <p:cNvGrpSpPr/>
              <p:nvPr/>
            </p:nvGrpSpPr>
            <p:grpSpPr>
              <a:xfrm>
                <a:off x="5263257" y="5182532"/>
                <a:ext cx="110215" cy="202903"/>
                <a:chOff x="1758507" y="5170209"/>
                <a:chExt cx="156925" cy="285896"/>
              </a:xfrm>
            </p:grpSpPr>
            <p:sp>
              <p:nvSpPr>
                <p:cNvPr id="1389" name="Rektangel 1388">
                  <a:extLst>
                    <a:ext uri="{FF2B5EF4-FFF2-40B4-BE49-F238E27FC236}">
                      <a16:creationId xmlns:a16="http://schemas.microsoft.com/office/drawing/2014/main" id="{3D401F5C-7176-4E5D-97EC-49188D8AA2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90" name="Lige forbindelse 1389">
                  <a:extLst>
                    <a:ext uri="{FF2B5EF4-FFF2-40B4-BE49-F238E27FC236}">
                      <a16:creationId xmlns:a16="http://schemas.microsoft.com/office/drawing/2014/main" id="{92C50227-8BB7-439A-87D1-3BF986A51D7C}"/>
                    </a:ext>
                  </a:extLst>
                </p:cNvPr>
                <p:cNvCxnSpPr>
                  <a:cxnSpLocks/>
                  <a:stCxn id="1389" idx="0"/>
                  <a:endCxn id="138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91" name="Lige forbindelse 1390">
                  <a:extLst>
                    <a:ext uri="{FF2B5EF4-FFF2-40B4-BE49-F238E27FC236}">
                      <a16:creationId xmlns:a16="http://schemas.microsoft.com/office/drawing/2014/main" id="{E2AECA9A-698B-4E17-9311-A4331049203B}"/>
                    </a:ext>
                  </a:extLst>
                </p:cNvPr>
                <p:cNvCxnSpPr>
                  <a:cxnSpLocks/>
                  <a:stCxn id="1389" idx="1"/>
                  <a:endCxn id="138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0" name="Gruppe 1139">
                <a:extLst>
                  <a:ext uri="{FF2B5EF4-FFF2-40B4-BE49-F238E27FC236}">
                    <a16:creationId xmlns:a16="http://schemas.microsoft.com/office/drawing/2014/main" id="{2176AA85-BC53-4D32-A560-E5421DEFFAD2}"/>
                  </a:ext>
                </a:extLst>
              </p:cNvPr>
              <p:cNvGrpSpPr/>
              <p:nvPr/>
            </p:nvGrpSpPr>
            <p:grpSpPr>
              <a:xfrm>
                <a:off x="5454147" y="5182532"/>
                <a:ext cx="110215" cy="202903"/>
                <a:chOff x="1758507" y="5170209"/>
                <a:chExt cx="156925" cy="285896"/>
              </a:xfrm>
            </p:grpSpPr>
            <p:sp>
              <p:nvSpPr>
                <p:cNvPr id="1386" name="Rektangel 1385">
                  <a:extLst>
                    <a:ext uri="{FF2B5EF4-FFF2-40B4-BE49-F238E27FC236}">
                      <a16:creationId xmlns:a16="http://schemas.microsoft.com/office/drawing/2014/main" id="{99735080-D9B7-4407-9EFA-E5481AF64A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7" name="Lige forbindelse 1386">
                  <a:extLst>
                    <a:ext uri="{FF2B5EF4-FFF2-40B4-BE49-F238E27FC236}">
                      <a16:creationId xmlns:a16="http://schemas.microsoft.com/office/drawing/2014/main" id="{C47F06CF-9FFD-451D-9511-67CCD71D1E18}"/>
                    </a:ext>
                  </a:extLst>
                </p:cNvPr>
                <p:cNvCxnSpPr>
                  <a:cxnSpLocks/>
                  <a:stCxn id="1386" idx="0"/>
                  <a:endCxn id="138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8" name="Lige forbindelse 1387">
                  <a:extLst>
                    <a:ext uri="{FF2B5EF4-FFF2-40B4-BE49-F238E27FC236}">
                      <a16:creationId xmlns:a16="http://schemas.microsoft.com/office/drawing/2014/main" id="{E218E285-0B0E-44E6-BAD1-CEEC5A871EF6}"/>
                    </a:ext>
                  </a:extLst>
                </p:cNvPr>
                <p:cNvCxnSpPr>
                  <a:cxnSpLocks/>
                  <a:stCxn id="1386" idx="1"/>
                  <a:endCxn id="138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1" name="Gruppe 1140">
                <a:extLst>
                  <a:ext uri="{FF2B5EF4-FFF2-40B4-BE49-F238E27FC236}">
                    <a16:creationId xmlns:a16="http://schemas.microsoft.com/office/drawing/2014/main" id="{D29529DA-BDC2-4B67-9C34-0BF86EC8186A}"/>
                  </a:ext>
                </a:extLst>
              </p:cNvPr>
              <p:cNvGrpSpPr/>
              <p:nvPr/>
            </p:nvGrpSpPr>
            <p:grpSpPr>
              <a:xfrm>
                <a:off x="5645037" y="5182532"/>
                <a:ext cx="110215" cy="202903"/>
                <a:chOff x="1758507" y="5170209"/>
                <a:chExt cx="156925" cy="285896"/>
              </a:xfrm>
            </p:grpSpPr>
            <p:sp>
              <p:nvSpPr>
                <p:cNvPr id="1383" name="Rektangel 1382">
                  <a:extLst>
                    <a:ext uri="{FF2B5EF4-FFF2-40B4-BE49-F238E27FC236}">
                      <a16:creationId xmlns:a16="http://schemas.microsoft.com/office/drawing/2014/main" id="{2545ABAA-5B56-4BBA-99B8-1716A21CA729}"/>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4" name="Lige forbindelse 1383">
                  <a:extLst>
                    <a:ext uri="{FF2B5EF4-FFF2-40B4-BE49-F238E27FC236}">
                      <a16:creationId xmlns:a16="http://schemas.microsoft.com/office/drawing/2014/main" id="{6D84AAE5-9E0D-4704-A0D6-A39321473CBF}"/>
                    </a:ext>
                  </a:extLst>
                </p:cNvPr>
                <p:cNvCxnSpPr>
                  <a:cxnSpLocks/>
                  <a:stCxn id="1383" idx="0"/>
                  <a:endCxn id="138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5" name="Lige forbindelse 1384">
                  <a:extLst>
                    <a:ext uri="{FF2B5EF4-FFF2-40B4-BE49-F238E27FC236}">
                      <a16:creationId xmlns:a16="http://schemas.microsoft.com/office/drawing/2014/main" id="{A53A1066-2AC9-4E37-9DDD-202E6E09309B}"/>
                    </a:ext>
                  </a:extLst>
                </p:cNvPr>
                <p:cNvCxnSpPr>
                  <a:cxnSpLocks/>
                  <a:stCxn id="1383" idx="1"/>
                  <a:endCxn id="138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2" name="Gruppe 1141">
                <a:extLst>
                  <a:ext uri="{FF2B5EF4-FFF2-40B4-BE49-F238E27FC236}">
                    <a16:creationId xmlns:a16="http://schemas.microsoft.com/office/drawing/2014/main" id="{DDBD305C-4DE5-4D91-B124-F4ACF8B6DA91}"/>
                  </a:ext>
                </a:extLst>
              </p:cNvPr>
              <p:cNvGrpSpPr/>
              <p:nvPr/>
            </p:nvGrpSpPr>
            <p:grpSpPr>
              <a:xfrm>
                <a:off x="5835932" y="5182532"/>
                <a:ext cx="110215" cy="202903"/>
                <a:chOff x="1758507" y="5170209"/>
                <a:chExt cx="156925" cy="285896"/>
              </a:xfrm>
            </p:grpSpPr>
            <p:sp>
              <p:nvSpPr>
                <p:cNvPr id="1380" name="Rektangel 1379">
                  <a:extLst>
                    <a:ext uri="{FF2B5EF4-FFF2-40B4-BE49-F238E27FC236}">
                      <a16:creationId xmlns:a16="http://schemas.microsoft.com/office/drawing/2014/main" id="{EE6CD71C-2F4A-47FE-9828-8199568111F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81" name="Lige forbindelse 1380">
                  <a:extLst>
                    <a:ext uri="{FF2B5EF4-FFF2-40B4-BE49-F238E27FC236}">
                      <a16:creationId xmlns:a16="http://schemas.microsoft.com/office/drawing/2014/main" id="{C78B02C0-6997-4D7B-A7F7-DC419232B46B}"/>
                    </a:ext>
                  </a:extLst>
                </p:cNvPr>
                <p:cNvCxnSpPr>
                  <a:cxnSpLocks/>
                  <a:stCxn id="1380" idx="0"/>
                  <a:endCxn id="138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82" name="Lige forbindelse 1381">
                  <a:extLst>
                    <a:ext uri="{FF2B5EF4-FFF2-40B4-BE49-F238E27FC236}">
                      <a16:creationId xmlns:a16="http://schemas.microsoft.com/office/drawing/2014/main" id="{FB544A2A-5B99-48CF-9C99-6461F57E417A}"/>
                    </a:ext>
                  </a:extLst>
                </p:cNvPr>
                <p:cNvCxnSpPr>
                  <a:cxnSpLocks/>
                  <a:stCxn id="1380" idx="1"/>
                  <a:endCxn id="138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3" name="Gruppe 1142">
                <a:extLst>
                  <a:ext uri="{FF2B5EF4-FFF2-40B4-BE49-F238E27FC236}">
                    <a16:creationId xmlns:a16="http://schemas.microsoft.com/office/drawing/2014/main" id="{9978B56A-DF82-47C8-AD3F-645894112701}"/>
                  </a:ext>
                </a:extLst>
              </p:cNvPr>
              <p:cNvGrpSpPr/>
              <p:nvPr/>
            </p:nvGrpSpPr>
            <p:grpSpPr>
              <a:xfrm>
                <a:off x="1827227" y="5428729"/>
                <a:ext cx="110215" cy="202903"/>
                <a:chOff x="1758507" y="5170209"/>
                <a:chExt cx="156925" cy="285896"/>
              </a:xfrm>
            </p:grpSpPr>
            <p:sp>
              <p:nvSpPr>
                <p:cNvPr id="1377" name="Rektangel 1376">
                  <a:extLst>
                    <a:ext uri="{FF2B5EF4-FFF2-40B4-BE49-F238E27FC236}">
                      <a16:creationId xmlns:a16="http://schemas.microsoft.com/office/drawing/2014/main" id="{D4091FA2-3CF8-449A-B505-AC7AE488BA0F}"/>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8" name="Lige forbindelse 1377">
                  <a:extLst>
                    <a:ext uri="{FF2B5EF4-FFF2-40B4-BE49-F238E27FC236}">
                      <a16:creationId xmlns:a16="http://schemas.microsoft.com/office/drawing/2014/main" id="{94FF44CF-440D-416D-961E-329F9687070D}"/>
                    </a:ext>
                  </a:extLst>
                </p:cNvPr>
                <p:cNvCxnSpPr>
                  <a:cxnSpLocks/>
                  <a:stCxn id="1377" idx="0"/>
                  <a:endCxn id="137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9" name="Lige forbindelse 1378">
                  <a:extLst>
                    <a:ext uri="{FF2B5EF4-FFF2-40B4-BE49-F238E27FC236}">
                      <a16:creationId xmlns:a16="http://schemas.microsoft.com/office/drawing/2014/main" id="{1E1480A6-3E4D-4EE6-A302-45FF4A35A691}"/>
                    </a:ext>
                  </a:extLst>
                </p:cNvPr>
                <p:cNvCxnSpPr>
                  <a:cxnSpLocks/>
                  <a:stCxn id="1377" idx="1"/>
                  <a:endCxn id="137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4" name="Gruppe 1143">
                <a:extLst>
                  <a:ext uri="{FF2B5EF4-FFF2-40B4-BE49-F238E27FC236}">
                    <a16:creationId xmlns:a16="http://schemas.microsoft.com/office/drawing/2014/main" id="{9C8B8F91-2B8C-4E0C-8B65-4AF172140B0A}"/>
                  </a:ext>
                </a:extLst>
              </p:cNvPr>
              <p:cNvGrpSpPr/>
              <p:nvPr/>
            </p:nvGrpSpPr>
            <p:grpSpPr>
              <a:xfrm>
                <a:off x="2018117" y="5428729"/>
                <a:ext cx="110215" cy="202903"/>
                <a:chOff x="1758507" y="5170209"/>
                <a:chExt cx="156925" cy="285896"/>
              </a:xfrm>
            </p:grpSpPr>
            <p:sp>
              <p:nvSpPr>
                <p:cNvPr id="1374" name="Rektangel 1373">
                  <a:extLst>
                    <a:ext uri="{FF2B5EF4-FFF2-40B4-BE49-F238E27FC236}">
                      <a16:creationId xmlns:a16="http://schemas.microsoft.com/office/drawing/2014/main" id="{EF9AA947-649A-4C66-8968-809480FDFCD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5" name="Lige forbindelse 1374">
                  <a:extLst>
                    <a:ext uri="{FF2B5EF4-FFF2-40B4-BE49-F238E27FC236}">
                      <a16:creationId xmlns:a16="http://schemas.microsoft.com/office/drawing/2014/main" id="{F3970551-0F99-422C-A4F7-25591F739E36}"/>
                    </a:ext>
                  </a:extLst>
                </p:cNvPr>
                <p:cNvCxnSpPr>
                  <a:cxnSpLocks/>
                  <a:stCxn id="1374" idx="0"/>
                  <a:endCxn id="137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6" name="Lige forbindelse 1375">
                  <a:extLst>
                    <a:ext uri="{FF2B5EF4-FFF2-40B4-BE49-F238E27FC236}">
                      <a16:creationId xmlns:a16="http://schemas.microsoft.com/office/drawing/2014/main" id="{EC8CC92C-9D88-46C4-A8BF-3069204751D5}"/>
                    </a:ext>
                  </a:extLst>
                </p:cNvPr>
                <p:cNvCxnSpPr>
                  <a:cxnSpLocks/>
                  <a:stCxn id="1374" idx="1"/>
                  <a:endCxn id="137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5" name="Gruppe 1144">
                <a:extLst>
                  <a:ext uri="{FF2B5EF4-FFF2-40B4-BE49-F238E27FC236}">
                    <a16:creationId xmlns:a16="http://schemas.microsoft.com/office/drawing/2014/main" id="{4C71F9E1-5ED2-4246-98A7-F4F0DED6A69D}"/>
                  </a:ext>
                </a:extLst>
              </p:cNvPr>
              <p:cNvGrpSpPr/>
              <p:nvPr/>
            </p:nvGrpSpPr>
            <p:grpSpPr>
              <a:xfrm>
                <a:off x="2209008" y="5428729"/>
                <a:ext cx="110215" cy="202903"/>
                <a:chOff x="1758507" y="5170209"/>
                <a:chExt cx="156925" cy="285896"/>
              </a:xfrm>
            </p:grpSpPr>
            <p:sp>
              <p:nvSpPr>
                <p:cNvPr id="1371" name="Rektangel 1370">
                  <a:extLst>
                    <a:ext uri="{FF2B5EF4-FFF2-40B4-BE49-F238E27FC236}">
                      <a16:creationId xmlns:a16="http://schemas.microsoft.com/office/drawing/2014/main" id="{A150050E-0FCB-40C1-8B20-3F976DADC63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72" name="Lige forbindelse 1371">
                  <a:extLst>
                    <a:ext uri="{FF2B5EF4-FFF2-40B4-BE49-F238E27FC236}">
                      <a16:creationId xmlns:a16="http://schemas.microsoft.com/office/drawing/2014/main" id="{C54E0F15-F00F-4894-9F72-420A3C0708BB}"/>
                    </a:ext>
                  </a:extLst>
                </p:cNvPr>
                <p:cNvCxnSpPr>
                  <a:cxnSpLocks/>
                  <a:stCxn id="1371" idx="0"/>
                  <a:endCxn id="137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3" name="Lige forbindelse 1372">
                  <a:extLst>
                    <a:ext uri="{FF2B5EF4-FFF2-40B4-BE49-F238E27FC236}">
                      <a16:creationId xmlns:a16="http://schemas.microsoft.com/office/drawing/2014/main" id="{7E924D2F-29EA-43D7-A263-501025DDDDC5}"/>
                    </a:ext>
                  </a:extLst>
                </p:cNvPr>
                <p:cNvCxnSpPr>
                  <a:cxnSpLocks/>
                  <a:stCxn id="1371" idx="1"/>
                  <a:endCxn id="137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6" name="Gruppe 1145">
                <a:extLst>
                  <a:ext uri="{FF2B5EF4-FFF2-40B4-BE49-F238E27FC236}">
                    <a16:creationId xmlns:a16="http://schemas.microsoft.com/office/drawing/2014/main" id="{5E2B6AAD-1A09-4C97-9234-281AB6101609}"/>
                  </a:ext>
                </a:extLst>
              </p:cNvPr>
              <p:cNvGrpSpPr/>
              <p:nvPr/>
            </p:nvGrpSpPr>
            <p:grpSpPr>
              <a:xfrm>
                <a:off x="2399898" y="5428729"/>
                <a:ext cx="110215" cy="202903"/>
                <a:chOff x="1758507" y="5170209"/>
                <a:chExt cx="156925" cy="285896"/>
              </a:xfrm>
            </p:grpSpPr>
            <p:sp>
              <p:nvSpPr>
                <p:cNvPr id="1368" name="Rektangel 1367">
                  <a:extLst>
                    <a:ext uri="{FF2B5EF4-FFF2-40B4-BE49-F238E27FC236}">
                      <a16:creationId xmlns:a16="http://schemas.microsoft.com/office/drawing/2014/main" id="{9E11F393-0639-4C29-ACCF-F2EFEA218EC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9" name="Lige forbindelse 1368">
                  <a:extLst>
                    <a:ext uri="{FF2B5EF4-FFF2-40B4-BE49-F238E27FC236}">
                      <a16:creationId xmlns:a16="http://schemas.microsoft.com/office/drawing/2014/main" id="{476958E9-B4F8-4B72-AD3D-F0C0FC4CBB8E}"/>
                    </a:ext>
                  </a:extLst>
                </p:cNvPr>
                <p:cNvCxnSpPr>
                  <a:cxnSpLocks/>
                  <a:stCxn id="1368" idx="0"/>
                  <a:endCxn id="136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70" name="Lige forbindelse 1369">
                  <a:extLst>
                    <a:ext uri="{FF2B5EF4-FFF2-40B4-BE49-F238E27FC236}">
                      <a16:creationId xmlns:a16="http://schemas.microsoft.com/office/drawing/2014/main" id="{19A4570C-D192-4D99-BFA8-949BB2A4D11D}"/>
                    </a:ext>
                  </a:extLst>
                </p:cNvPr>
                <p:cNvCxnSpPr>
                  <a:cxnSpLocks/>
                  <a:stCxn id="1368" idx="1"/>
                  <a:endCxn id="136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7" name="Gruppe 1146">
                <a:extLst>
                  <a:ext uri="{FF2B5EF4-FFF2-40B4-BE49-F238E27FC236}">
                    <a16:creationId xmlns:a16="http://schemas.microsoft.com/office/drawing/2014/main" id="{991B778E-260E-4C65-BFB4-953EE393B141}"/>
                  </a:ext>
                </a:extLst>
              </p:cNvPr>
              <p:cNvGrpSpPr/>
              <p:nvPr/>
            </p:nvGrpSpPr>
            <p:grpSpPr>
              <a:xfrm>
                <a:off x="2590789" y="5428729"/>
                <a:ext cx="110215" cy="202903"/>
                <a:chOff x="1758507" y="5170209"/>
                <a:chExt cx="156925" cy="285896"/>
              </a:xfrm>
            </p:grpSpPr>
            <p:sp>
              <p:nvSpPr>
                <p:cNvPr id="1365" name="Rektangel 1364">
                  <a:extLst>
                    <a:ext uri="{FF2B5EF4-FFF2-40B4-BE49-F238E27FC236}">
                      <a16:creationId xmlns:a16="http://schemas.microsoft.com/office/drawing/2014/main" id="{C187E723-4737-48E4-AD46-7134427DAD7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6" name="Lige forbindelse 1365">
                  <a:extLst>
                    <a:ext uri="{FF2B5EF4-FFF2-40B4-BE49-F238E27FC236}">
                      <a16:creationId xmlns:a16="http://schemas.microsoft.com/office/drawing/2014/main" id="{AB2AB432-550E-4996-855A-467A10F08B84}"/>
                    </a:ext>
                  </a:extLst>
                </p:cNvPr>
                <p:cNvCxnSpPr>
                  <a:cxnSpLocks/>
                  <a:stCxn id="1365" idx="0"/>
                  <a:endCxn id="136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7" name="Lige forbindelse 1366">
                  <a:extLst>
                    <a:ext uri="{FF2B5EF4-FFF2-40B4-BE49-F238E27FC236}">
                      <a16:creationId xmlns:a16="http://schemas.microsoft.com/office/drawing/2014/main" id="{9A2AE9FE-E208-4165-B2FD-B4169B9FC6CD}"/>
                    </a:ext>
                  </a:extLst>
                </p:cNvPr>
                <p:cNvCxnSpPr>
                  <a:cxnSpLocks/>
                  <a:stCxn id="1365" idx="1"/>
                  <a:endCxn id="136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8" name="Gruppe 1147">
                <a:extLst>
                  <a:ext uri="{FF2B5EF4-FFF2-40B4-BE49-F238E27FC236}">
                    <a16:creationId xmlns:a16="http://schemas.microsoft.com/office/drawing/2014/main" id="{B922086A-99AD-4CF3-AAF3-CE28455663D1}"/>
                  </a:ext>
                </a:extLst>
              </p:cNvPr>
              <p:cNvGrpSpPr/>
              <p:nvPr/>
            </p:nvGrpSpPr>
            <p:grpSpPr>
              <a:xfrm>
                <a:off x="2781680" y="5428729"/>
                <a:ext cx="110215" cy="202903"/>
                <a:chOff x="1758507" y="5170209"/>
                <a:chExt cx="156925" cy="285896"/>
              </a:xfrm>
            </p:grpSpPr>
            <p:sp>
              <p:nvSpPr>
                <p:cNvPr id="1362" name="Rektangel 1361">
                  <a:extLst>
                    <a:ext uri="{FF2B5EF4-FFF2-40B4-BE49-F238E27FC236}">
                      <a16:creationId xmlns:a16="http://schemas.microsoft.com/office/drawing/2014/main" id="{81720B9F-A6AB-4E39-9735-0DDCE705D86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3" name="Lige forbindelse 1362">
                  <a:extLst>
                    <a:ext uri="{FF2B5EF4-FFF2-40B4-BE49-F238E27FC236}">
                      <a16:creationId xmlns:a16="http://schemas.microsoft.com/office/drawing/2014/main" id="{5112381A-3817-46FA-8D80-F727C1BA7BA5}"/>
                    </a:ext>
                  </a:extLst>
                </p:cNvPr>
                <p:cNvCxnSpPr>
                  <a:cxnSpLocks/>
                  <a:stCxn id="1362" idx="0"/>
                  <a:endCxn id="136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4" name="Lige forbindelse 1363">
                  <a:extLst>
                    <a:ext uri="{FF2B5EF4-FFF2-40B4-BE49-F238E27FC236}">
                      <a16:creationId xmlns:a16="http://schemas.microsoft.com/office/drawing/2014/main" id="{B31AF979-7572-422C-8DB9-64202CCBC3D8}"/>
                    </a:ext>
                  </a:extLst>
                </p:cNvPr>
                <p:cNvCxnSpPr>
                  <a:cxnSpLocks/>
                  <a:stCxn id="1362" idx="1"/>
                  <a:endCxn id="136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49" name="Gruppe 1148">
                <a:extLst>
                  <a:ext uri="{FF2B5EF4-FFF2-40B4-BE49-F238E27FC236}">
                    <a16:creationId xmlns:a16="http://schemas.microsoft.com/office/drawing/2014/main" id="{6B62459F-7CB9-4DEB-AD06-B403E6D37B08}"/>
                  </a:ext>
                </a:extLst>
              </p:cNvPr>
              <p:cNvGrpSpPr/>
              <p:nvPr/>
            </p:nvGrpSpPr>
            <p:grpSpPr>
              <a:xfrm>
                <a:off x="2972570" y="5428729"/>
                <a:ext cx="110215" cy="202903"/>
                <a:chOff x="1758507" y="5170209"/>
                <a:chExt cx="156925" cy="285896"/>
              </a:xfrm>
            </p:grpSpPr>
            <p:sp>
              <p:nvSpPr>
                <p:cNvPr id="1359" name="Rektangel 1358">
                  <a:extLst>
                    <a:ext uri="{FF2B5EF4-FFF2-40B4-BE49-F238E27FC236}">
                      <a16:creationId xmlns:a16="http://schemas.microsoft.com/office/drawing/2014/main" id="{6D099730-3FE2-4DB9-B544-1A870BFBF981}"/>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60" name="Lige forbindelse 1359">
                  <a:extLst>
                    <a:ext uri="{FF2B5EF4-FFF2-40B4-BE49-F238E27FC236}">
                      <a16:creationId xmlns:a16="http://schemas.microsoft.com/office/drawing/2014/main" id="{EE9608A7-024B-476F-B61C-7BC607511D9E}"/>
                    </a:ext>
                  </a:extLst>
                </p:cNvPr>
                <p:cNvCxnSpPr>
                  <a:cxnSpLocks/>
                  <a:stCxn id="1359" idx="0"/>
                  <a:endCxn id="135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61" name="Lige forbindelse 1360">
                  <a:extLst>
                    <a:ext uri="{FF2B5EF4-FFF2-40B4-BE49-F238E27FC236}">
                      <a16:creationId xmlns:a16="http://schemas.microsoft.com/office/drawing/2014/main" id="{71EDF0C9-3F81-41C3-9F00-25F2A4AA8349}"/>
                    </a:ext>
                  </a:extLst>
                </p:cNvPr>
                <p:cNvCxnSpPr>
                  <a:cxnSpLocks/>
                  <a:stCxn id="1359" idx="1"/>
                  <a:endCxn id="135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0" name="Gruppe 1149">
                <a:extLst>
                  <a:ext uri="{FF2B5EF4-FFF2-40B4-BE49-F238E27FC236}">
                    <a16:creationId xmlns:a16="http://schemas.microsoft.com/office/drawing/2014/main" id="{9D6FC104-2594-4361-AFB7-FDFC2A8C7FEC}"/>
                  </a:ext>
                </a:extLst>
              </p:cNvPr>
              <p:cNvGrpSpPr/>
              <p:nvPr/>
            </p:nvGrpSpPr>
            <p:grpSpPr>
              <a:xfrm>
                <a:off x="3163460" y="5428729"/>
                <a:ext cx="110215" cy="202903"/>
                <a:chOff x="1758507" y="5170209"/>
                <a:chExt cx="156925" cy="285896"/>
              </a:xfrm>
            </p:grpSpPr>
            <p:sp>
              <p:nvSpPr>
                <p:cNvPr id="1356" name="Rektangel 1355">
                  <a:extLst>
                    <a:ext uri="{FF2B5EF4-FFF2-40B4-BE49-F238E27FC236}">
                      <a16:creationId xmlns:a16="http://schemas.microsoft.com/office/drawing/2014/main" id="{A5DFA534-F0CF-47AB-A514-A95228AB02F7}"/>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7" name="Lige forbindelse 1356">
                  <a:extLst>
                    <a:ext uri="{FF2B5EF4-FFF2-40B4-BE49-F238E27FC236}">
                      <a16:creationId xmlns:a16="http://schemas.microsoft.com/office/drawing/2014/main" id="{203BED39-A0EC-4E88-9891-247C60E51DBB}"/>
                    </a:ext>
                  </a:extLst>
                </p:cNvPr>
                <p:cNvCxnSpPr>
                  <a:cxnSpLocks/>
                  <a:stCxn id="1356" idx="0"/>
                  <a:endCxn id="135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8" name="Lige forbindelse 1357">
                  <a:extLst>
                    <a:ext uri="{FF2B5EF4-FFF2-40B4-BE49-F238E27FC236}">
                      <a16:creationId xmlns:a16="http://schemas.microsoft.com/office/drawing/2014/main" id="{EB36BA11-B8AA-49DC-95D2-A5BF35C1C2A1}"/>
                    </a:ext>
                  </a:extLst>
                </p:cNvPr>
                <p:cNvCxnSpPr>
                  <a:cxnSpLocks/>
                  <a:stCxn id="1356" idx="1"/>
                  <a:endCxn id="135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1" name="Gruppe 1150">
                <a:extLst>
                  <a:ext uri="{FF2B5EF4-FFF2-40B4-BE49-F238E27FC236}">
                    <a16:creationId xmlns:a16="http://schemas.microsoft.com/office/drawing/2014/main" id="{FA711DC3-A4DC-4B83-B90F-D2F4A59DCFDF}"/>
                  </a:ext>
                </a:extLst>
              </p:cNvPr>
              <p:cNvGrpSpPr/>
              <p:nvPr/>
            </p:nvGrpSpPr>
            <p:grpSpPr>
              <a:xfrm>
                <a:off x="3354351" y="5428729"/>
                <a:ext cx="110215" cy="202903"/>
                <a:chOff x="1758507" y="5170209"/>
                <a:chExt cx="156925" cy="285896"/>
              </a:xfrm>
            </p:grpSpPr>
            <p:sp>
              <p:nvSpPr>
                <p:cNvPr id="1353" name="Rektangel 1352">
                  <a:extLst>
                    <a:ext uri="{FF2B5EF4-FFF2-40B4-BE49-F238E27FC236}">
                      <a16:creationId xmlns:a16="http://schemas.microsoft.com/office/drawing/2014/main" id="{5CEF0FD1-FD87-4497-8CAE-B53DE5204FA8}"/>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4" name="Lige forbindelse 1353">
                  <a:extLst>
                    <a:ext uri="{FF2B5EF4-FFF2-40B4-BE49-F238E27FC236}">
                      <a16:creationId xmlns:a16="http://schemas.microsoft.com/office/drawing/2014/main" id="{DB61C668-EBDC-49DB-BA13-47DBD5436748}"/>
                    </a:ext>
                  </a:extLst>
                </p:cNvPr>
                <p:cNvCxnSpPr>
                  <a:cxnSpLocks/>
                  <a:stCxn id="1353" idx="0"/>
                  <a:endCxn id="135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5" name="Lige forbindelse 1354">
                  <a:extLst>
                    <a:ext uri="{FF2B5EF4-FFF2-40B4-BE49-F238E27FC236}">
                      <a16:creationId xmlns:a16="http://schemas.microsoft.com/office/drawing/2014/main" id="{2DB16A33-F850-4E5E-8FD4-E6E19B577B98}"/>
                    </a:ext>
                  </a:extLst>
                </p:cNvPr>
                <p:cNvCxnSpPr>
                  <a:cxnSpLocks/>
                  <a:stCxn id="1353" idx="1"/>
                  <a:endCxn id="135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2" name="Gruppe 1151">
                <a:extLst>
                  <a:ext uri="{FF2B5EF4-FFF2-40B4-BE49-F238E27FC236}">
                    <a16:creationId xmlns:a16="http://schemas.microsoft.com/office/drawing/2014/main" id="{45293454-79CF-4C0E-A050-CA7D78F7D3E9}"/>
                  </a:ext>
                </a:extLst>
              </p:cNvPr>
              <p:cNvGrpSpPr/>
              <p:nvPr/>
            </p:nvGrpSpPr>
            <p:grpSpPr>
              <a:xfrm>
                <a:off x="3545241" y="5428729"/>
                <a:ext cx="110215" cy="202903"/>
                <a:chOff x="1758507" y="5170209"/>
                <a:chExt cx="156925" cy="285896"/>
              </a:xfrm>
            </p:grpSpPr>
            <p:sp>
              <p:nvSpPr>
                <p:cNvPr id="1350" name="Rektangel 1349">
                  <a:extLst>
                    <a:ext uri="{FF2B5EF4-FFF2-40B4-BE49-F238E27FC236}">
                      <a16:creationId xmlns:a16="http://schemas.microsoft.com/office/drawing/2014/main" id="{F4A4CC9D-5011-4810-B080-5002F4FC0C9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51" name="Lige forbindelse 1350">
                  <a:extLst>
                    <a:ext uri="{FF2B5EF4-FFF2-40B4-BE49-F238E27FC236}">
                      <a16:creationId xmlns:a16="http://schemas.microsoft.com/office/drawing/2014/main" id="{55D2A9A1-2432-4B55-BAA8-ACFAEE66E662}"/>
                    </a:ext>
                  </a:extLst>
                </p:cNvPr>
                <p:cNvCxnSpPr>
                  <a:cxnSpLocks/>
                  <a:stCxn id="1350" idx="0"/>
                  <a:endCxn id="135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52" name="Lige forbindelse 1351">
                  <a:extLst>
                    <a:ext uri="{FF2B5EF4-FFF2-40B4-BE49-F238E27FC236}">
                      <a16:creationId xmlns:a16="http://schemas.microsoft.com/office/drawing/2014/main" id="{E2CEF4E5-3440-4EFD-B248-53CA142BE5A0}"/>
                    </a:ext>
                  </a:extLst>
                </p:cNvPr>
                <p:cNvCxnSpPr>
                  <a:cxnSpLocks/>
                  <a:stCxn id="1350" idx="1"/>
                  <a:endCxn id="135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3" name="Gruppe 1152">
                <a:extLst>
                  <a:ext uri="{FF2B5EF4-FFF2-40B4-BE49-F238E27FC236}">
                    <a16:creationId xmlns:a16="http://schemas.microsoft.com/office/drawing/2014/main" id="{EBD0AC79-827B-4F15-80EF-AB59886DA3E2}"/>
                  </a:ext>
                </a:extLst>
              </p:cNvPr>
              <p:cNvGrpSpPr/>
              <p:nvPr/>
            </p:nvGrpSpPr>
            <p:grpSpPr>
              <a:xfrm>
                <a:off x="3736132" y="5428729"/>
                <a:ext cx="110215" cy="202903"/>
                <a:chOff x="1758507" y="5170209"/>
                <a:chExt cx="156925" cy="285896"/>
              </a:xfrm>
            </p:grpSpPr>
            <p:sp>
              <p:nvSpPr>
                <p:cNvPr id="1347" name="Rektangel 1346">
                  <a:extLst>
                    <a:ext uri="{FF2B5EF4-FFF2-40B4-BE49-F238E27FC236}">
                      <a16:creationId xmlns:a16="http://schemas.microsoft.com/office/drawing/2014/main" id="{2FD8866E-98D4-407E-A952-E0C040D8B40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8" name="Lige forbindelse 1347">
                  <a:extLst>
                    <a:ext uri="{FF2B5EF4-FFF2-40B4-BE49-F238E27FC236}">
                      <a16:creationId xmlns:a16="http://schemas.microsoft.com/office/drawing/2014/main" id="{6252E0D7-E18B-497F-A3C6-15AFD8FB4D86}"/>
                    </a:ext>
                  </a:extLst>
                </p:cNvPr>
                <p:cNvCxnSpPr>
                  <a:cxnSpLocks/>
                  <a:stCxn id="1347" idx="0"/>
                  <a:endCxn id="134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9" name="Lige forbindelse 1348">
                  <a:extLst>
                    <a:ext uri="{FF2B5EF4-FFF2-40B4-BE49-F238E27FC236}">
                      <a16:creationId xmlns:a16="http://schemas.microsoft.com/office/drawing/2014/main" id="{8FAB6378-B1CF-4FB5-9B0B-C9A0058AA925}"/>
                    </a:ext>
                  </a:extLst>
                </p:cNvPr>
                <p:cNvCxnSpPr>
                  <a:cxnSpLocks/>
                  <a:stCxn id="1347" idx="1"/>
                  <a:endCxn id="134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4" name="Gruppe 1153">
                <a:extLst>
                  <a:ext uri="{FF2B5EF4-FFF2-40B4-BE49-F238E27FC236}">
                    <a16:creationId xmlns:a16="http://schemas.microsoft.com/office/drawing/2014/main" id="{2903E009-9C6C-49E1-BA1A-25C20C2A6279}"/>
                  </a:ext>
                </a:extLst>
              </p:cNvPr>
              <p:cNvGrpSpPr/>
              <p:nvPr/>
            </p:nvGrpSpPr>
            <p:grpSpPr>
              <a:xfrm>
                <a:off x="3927023" y="5428729"/>
                <a:ext cx="110215" cy="202903"/>
                <a:chOff x="1758507" y="5170209"/>
                <a:chExt cx="156925" cy="285896"/>
              </a:xfrm>
            </p:grpSpPr>
            <p:sp>
              <p:nvSpPr>
                <p:cNvPr id="1344" name="Rektangel 1343">
                  <a:extLst>
                    <a:ext uri="{FF2B5EF4-FFF2-40B4-BE49-F238E27FC236}">
                      <a16:creationId xmlns:a16="http://schemas.microsoft.com/office/drawing/2014/main" id="{3D4F1BC0-D76E-4877-B19C-EAFF2504A77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5" name="Lige forbindelse 1344">
                  <a:extLst>
                    <a:ext uri="{FF2B5EF4-FFF2-40B4-BE49-F238E27FC236}">
                      <a16:creationId xmlns:a16="http://schemas.microsoft.com/office/drawing/2014/main" id="{B7FB3B0A-CD9E-4C06-8D45-2C8B57C82689}"/>
                    </a:ext>
                  </a:extLst>
                </p:cNvPr>
                <p:cNvCxnSpPr>
                  <a:cxnSpLocks/>
                  <a:stCxn id="1344" idx="0"/>
                  <a:endCxn id="134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6" name="Lige forbindelse 1345">
                  <a:extLst>
                    <a:ext uri="{FF2B5EF4-FFF2-40B4-BE49-F238E27FC236}">
                      <a16:creationId xmlns:a16="http://schemas.microsoft.com/office/drawing/2014/main" id="{C6FBB14B-439B-4481-8E3C-B059C124BF46}"/>
                    </a:ext>
                  </a:extLst>
                </p:cNvPr>
                <p:cNvCxnSpPr>
                  <a:cxnSpLocks/>
                  <a:stCxn id="1344" idx="1"/>
                  <a:endCxn id="134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5" name="Gruppe 1154">
                <a:extLst>
                  <a:ext uri="{FF2B5EF4-FFF2-40B4-BE49-F238E27FC236}">
                    <a16:creationId xmlns:a16="http://schemas.microsoft.com/office/drawing/2014/main" id="{238ADFD6-65E3-45F8-A613-68B37305D684}"/>
                  </a:ext>
                </a:extLst>
              </p:cNvPr>
              <p:cNvGrpSpPr/>
              <p:nvPr/>
            </p:nvGrpSpPr>
            <p:grpSpPr>
              <a:xfrm>
                <a:off x="4117913" y="5428729"/>
                <a:ext cx="110215" cy="202903"/>
                <a:chOff x="1758507" y="5170209"/>
                <a:chExt cx="156925" cy="285896"/>
              </a:xfrm>
            </p:grpSpPr>
            <p:sp>
              <p:nvSpPr>
                <p:cNvPr id="1341" name="Rektangel 1340">
                  <a:extLst>
                    <a:ext uri="{FF2B5EF4-FFF2-40B4-BE49-F238E27FC236}">
                      <a16:creationId xmlns:a16="http://schemas.microsoft.com/office/drawing/2014/main" id="{C300EFB8-8EA1-4FA8-9498-4A5D13DCA58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42" name="Lige forbindelse 1341">
                  <a:extLst>
                    <a:ext uri="{FF2B5EF4-FFF2-40B4-BE49-F238E27FC236}">
                      <a16:creationId xmlns:a16="http://schemas.microsoft.com/office/drawing/2014/main" id="{962AC972-41CC-47D0-A585-FD8382A91EF8}"/>
                    </a:ext>
                  </a:extLst>
                </p:cNvPr>
                <p:cNvCxnSpPr>
                  <a:cxnSpLocks/>
                  <a:stCxn id="1341" idx="0"/>
                  <a:endCxn id="134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3" name="Lige forbindelse 1342">
                  <a:extLst>
                    <a:ext uri="{FF2B5EF4-FFF2-40B4-BE49-F238E27FC236}">
                      <a16:creationId xmlns:a16="http://schemas.microsoft.com/office/drawing/2014/main" id="{1E98EFD1-91EC-4E61-95BC-560083C9EC8C}"/>
                    </a:ext>
                  </a:extLst>
                </p:cNvPr>
                <p:cNvCxnSpPr>
                  <a:cxnSpLocks/>
                  <a:stCxn id="1341" idx="1"/>
                  <a:endCxn id="134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6" name="Gruppe 1155">
                <a:extLst>
                  <a:ext uri="{FF2B5EF4-FFF2-40B4-BE49-F238E27FC236}">
                    <a16:creationId xmlns:a16="http://schemas.microsoft.com/office/drawing/2014/main" id="{688D1002-53DB-43C8-8456-82F994096A2D}"/>
                  </a:ext>
                </a:extLst>
              </p:cNvPr>
              <p:cNvGrpSpPr/>
              <p:nvPr/>
            </p:nvGrpSpPr>
            <p:grpSpPr>
              <a:xfrm>
                <a:off x="4308804" y="5428729"/>
                <a:ext cx="110215" cy="202903"/>
                <a:chOff x="1758507" y="5170209"/>
                <a:chExt cx="156925" cy="285896"/>
              </a:xfrm>
            </p:grpSpPr>
            <p:sp>
              <p:nvSpPr>
                <p:cNvPr id="1338" name="Rektangel 1337">
                  <a:extLst>
                    <a:ext uri="{FF2B5EF4-FFF2-40B4-BE49-F238E27FC236}">
                      <a16:creationId xmlns:a16="http://schemas.microsoft.com/office/drawing/2014/main" id="{643004A8-D33E-4F51-9CF4-20AD7592D47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9" name="Lige forbindelse 1338">
                  <a:extLst>
                    <a:ext uri="{FF2B5EF4-FFF2-40B4-BE49-F238E27FC236}">
                      <a16:creationId xmlns:a16="http://schemas.microsoft.com/office/drawing/2014/main" id="{FDD28C3A-A292-44F0-8EB8-62AD7C72772A}"/>
                    </a:ext>
                  </a:extLst>
                </p:cNvPr>
                <p:cNvCxnSpPr>
                  <a:cxnSpLocks/>
                  <a:stCxn id="1338" idx="0"/>
                  <a:endCxn id="133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40" name="Lige forbindelse 1339">
                  <a:extLst>
                    <a:ext uri="{FF2B5EF4-FFF2-40B4-BE49-F238E27FC236}">
                      <a16:creationId xmlns:a16="http://schemas.microsoft.com/office/drawing/2014/main" id="{FF242F9B-3454-49A0-8016-7CCFC7722E69}"/>
                    </a:ext>
                  </a:extLst>
                </p:cNvPr>
                <p:cNvCxnSpPr>
                  <a:cxnSpLocks/>
                  <a:stCxn id="1338" idx="1"/>
                  <a:endCxn id="133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7" name="Gruppe 1156">
                <a:extLst>
                  <a:ext uri="{FF2B5EF4-FFF2-40B4-BE49-F238E27FC236}">
                    <a16:creationId xmlns:a16="http://schemas.microsoft.com/office/drawing/2014/main" id="{F5A45F7F-8281-477A-9F15-ED7DBB350505}"/>
                  </a:ext>
                </a:extLst>
              </p:cNvPr>
              <p:cNvGrpSpPr/>
              <p:nvPr/>
            </p:nvGrpSpPr>
            <p:grpSpPr>
              <a:xfrm>
                <a:off x="4499694" y="5428729"/>
                <a:ext cx="110215" cy="202903"/>
                <a:chOff x="1758507" y="5170209"/>
                <a:chExt cx="156925" cy="285896"/>
              </a:xfrm>
            </p:grpSpPr>
            <p:sp>
              <p:nvSpPr>
                <p:cNvPr id="1335" name="Rektangel 1334">
                  <a:extLst>
                    <a:ext uri="{FF2B5EF4-FFF2-40B4-BE49-F238E27FC236}">
                      <a16:creationId xmlns:a16="http://schemas.microsoft.com/office/drawing/2014/main" id="{53BBCCF6-DC08-4877-A4EA-57BD93D2EDD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6" name="Lige forbindelse 1335">
                  <a:extLst>
                    <a:ext uri="{FF2B5EF4-FFF2-40B4-BE49-F238E27FC236}">
                      <a16:creationId xmlns:a16="http://schemas.microsoft.com/office/drawing/2014/main" id="{0469CE58-B171-49FB-9E8E-D54AA3CEBC5C}"/>
                    </a:ext>
                  </a:extLst>
                </p:cNvPr>
                <p:cNvCxnSpPr>
                  <a:cxnSpLocks/>
                  <a:stCxn id="1335" idx="0"/>
                  <a:endCxn id="133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7" name="Lige forbindelse 1336">
                  <a:extLst>
                    <a:ext uri="{FF2B5EF4-FFF2-40B4-BE49-F238E27FC236}">
                      <a16:creationId xmlns:a16="http://schemas.microsoft.com/office/drawing/2014/main" id="{17FEE155-4E6F-4726-B205-E97398912072}"/>
                    </a:ext>
                  </a:extLst>
                </p:cNvPr>
                <p:cNvCxnSpPr>
                  <a:cxnSpLocks/>
                  <a:stCxn id="1335" idx="1"/>
                  <a:endCxn id="133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8" name="Gruppe 1157">
                <a:extLst>
                  <a:ext uri="{FF2B5EF4-FFF2-40B4-BE49-F238E27FC236}">
                    <a16:creationId xmlns:a16="http://schemas.microsoft.com/office/drawing/2014/main" id="{1ED9FB21-AD1F-4252-AF88-F02197B43428}"/>
                  </a:ext>
                </a:extLst>
              </p:cNvPr>
              <p:cNvGrpSpPr/>
              <p:nvPr/>
            </p:nvGrpSpPr>
            <p:grpSpPr>
              <a:xfrm>
                <a:off x="4690585" y="5428729"/>
                <a:ext cx="110215" cy="202903"/>
                <a:chOff x="1758507" y="5170209"/>
                <a:chExt cx="156925" cy="285896"/>
              </a:xfrm>
            </p:grpSpPr>
            <p:sp>
              <p:nvSpPr>
                <p:cNvPr id="1332" name="Rektangel 1331">
                  <a:extLst>
                    <a:ext uri="{FF2B5EF4-FFF2-40B4-BE49-F238E27FC236}">
                      <a16:creationId xmlns:a16="http://schemas.microsoft.com/office/drawing/2014/main" id="{5B725534-4369-4499-AA9E-20457A1ADC3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3" name="Lige forbindelse 1332">
                  <a:extLst>
                    <a:ext uri="{FF2B5EF4-FFF2-40B4-BE49-F238E27FC236}">
                      <a16:creationId xmlns:a16="http://schemas.microsoft.com/office/drawing/2014/main" id="{F0BC8CE7-847E-4D94-8BEF-1B3FB39DF427}"/>
                    </a:ext>
                  </a:extLst>
                </p:cNvPr>
                <p:cNvCxnSpPr>
                  <a:cxnSpLocks/>
                  <a:stCxn id="1332" idx="0"/>
                  <a:endCxn id="133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4" name="Lige forbindelse 1333">
                  <a:extLst>
                    <a:ext uri="{FF2B5EF4-FFF2-40B4-BE49-F238E27FC236}">
                      <a16:creationId xmlns:a16="http://schemas.microsoft.com/office/drawing/2014/main" id="{CCE4F77C-8080-49A9-BABB-F43DB1A89F68}"/>
                    </a:ext>
                  </a:extLst>
                </p:cNvPr>
                <p:cNvCxnSpPr>
                  <a:cxnSpLocks/>
                  <a:stCxn id="1332" idx="1"/>
                  <a:endCxn id="133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59" name="Gruppe 1158">
                <a:extLst>
                  <a:ext uri="{FF2B5EF4-FFF2-40B4-BE49-F238E27FC236}">
                    <a16:creationId xmlns:a16="http://schemas.microsoft.com/office/drawing/2014/main" id="{1EE56D0B-1388-4985-8DBA-A430FB71DEC6}"/>
                  </a:ext>
                </a:extLst>
              </p:cNvPr>
              <p:cNvGrpSpPr/>
              <p:nvPr/>
            </p:nvGrpSpPr>
            <p:grpSpPr>
              <a:xfrm>
                <a:off x="4881475" y="5428729"/>
                <a:ext cx="110215" cy="202903"/>
                <a:chOff x="1758507" y="5170209"/>
                <a:chExt cx="156925" cy="285896"/>
              </a:xfrm>
            </p:grpSpPr>
            <p:sp>
              <p:nvSpPr>
                <p:cNvPr id="1329" name="Rektangel 1328">
                  <a:extLst>
                    <a:ext uri="{FF2B5EF4-FFF2-40B4-BE49-F238E27FC236}">
                      <a16:creationId xmlns:a16="http://schemas.microsoft.com/office/drawing/2014/main" id="{9C14612E-7D8D-4066-BADD-77CCE5ECE0CE}"/>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30" name="Lige forbindelse 1329">
                  <a:extLst>
                    <a:ext uri="{FF2B5EF4-FFF2-40B4-BE49-F238E27FC236}">
                      <a16:creationId xmlns:a16="http://schemas.microsoft.com/office/drawing/2014/main" id="{0344DFF7-F61C-41DB-812F-8BA2353E1FF3}"/>
                    </a:ext>
                  </a:extLst>
                </p:cNvPr>
                <p:cNvCxnSpPr>
                  <a:cxnSpLocks/>
                  <a:stCxn id="1329" idx="0"/>
                  <a:endCxn id="132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31" name="Lige forbindelse 1330">
                  <a:extLst>
                    <a:ext uri="{FF2B5EF4-FFF2-40B4-BE49-F238E27FC236}">
                      <a16:creationId xmlns:a16="http://schemas.microsoft.com/office/drawing/2014/main" id="{EF76EA14-436C-4F60-96FE-A49E00B48F15}"/>
                    </a:ext>
                  </a:extLst>
                </p:cNvPr>
                <p:cNvCxnSpPr>
                  <a:cxnSpLocks/>
                  <a:stCxn id="1329" idx="1"/>
                  <a:endCxn id="132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0" name="Gruppe 1159">
                <a:extLst>
                  <a:ext uri="{FF2B5EF4-FFF2-40B4-BE49-F238E27FC236}">
                    <a16:creationId xmlns:a16="http://schemas.microsoft.com/office/drawing/2014/main" id="{9EE02EA6-EBBC-43CC-B102-FFD2324D556B}"/>
                  </a:ext>
                </a:extLst>
              </p:cNvPr>
              <p:cNvGrpSpPr/>
              <p:nvPr/>
            </p:nvGrpSpPr>
            <p:grpSpPr>
              <a:xfrm>
                <a:off x="5072366" y="5428729"/>
                <a:ext cx="110215" cy="202903"/>
                <a:chOff x="1758507" y="5170209"/>
                <a:chExt cx="156925" cy="285896"/>
              </a:xfrm>
            </p:grpSpPr>
            <p:sp>
              <p:nvSpPr>
                <p:cNvPr id="1326" name="Rektangel 1325">
                  <a:extLst>
                    <a:ext uri="{FF2B5EF4-FFF2-40B4-BE49-F238E27FC236}">
                      <a16:creationId xmlns:a16="http://schemas.microsoft.com/office/drawing/2014/main" id="{B2B8F26B-BF83-453A-8129-64FFA4257A9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7" name="Lige forbindelse 1326">
                  <a:extLst>
                    <a:ext uri="{FF2B5EF4-FFF2-40B4-BE49-F238E27FC236}">
                      <a16:creationId xmlns:a16="http://schemas.microsoft.com/office/drawing/2014/main" id="{39DB54AF-43B7-4643-BAF5-6F0C4B439405}"/>
                    </a:ext>
                  </a:extLst>
                </p:cNvPr>
                <p:cNvCxnSpPr>
                  <a:cxnSpLocks/>
                  <a:stCxn id="1326" idx="0"/>
                  <a:endCxn id="132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8" name="Lige forbindelse 1327">
                  <a:extLst>
                    <a:ext uri="{FF2B5EF4-FFF2-40B4-BE49-F238E27FC236}">
                      <a16:creationId xmlns:a16="http://schemas.microsoft.com/office/drawing/2014/main" id="{136D6D33-93B4-48C7-8CD6-56C2FAB02C89}"/>
                    </a:ext>
                  </a:extLst>
                </p:cNvPr>
                <p:cNvCxnSpPr>
                  <a:cxnSpLocks/>
                  <a:stCxn id="1326" idx="1"/>
                  <a:endCxn id="132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1" name="Gruppe 1160">
                <a:extLst>
                  <a:ext uri="{FF2B5EF4-FFF2-40B4-BE49-F238E27FC236}">
                    <a16:creationId xmlns:a16="http://schemas.microsoft.com/office/drawing/2014/main" id="{5B99DC59-C026-4C50-9B6F-415F80CF120D}"/>
                  </a:ext>
                </a:extLst>
              </p:cNvPr>
              <p:cNvGrpSpPr/>
              <p:nvPr/>
            </p:nvGrpSpPr>
            <p:grpSpPr>
              <a:xfrm>
                <a:off x="5263257" y="5428729"/>
                <a:ext cx="110215" cy="202903"/>
                <a:chOff x="1758507" y="5170209"/>
                <a:chExt cx="156925" cy="285896"/>
              </a:xfrm>
            </p:grpSpPr>
            <p:sp>
              <p:nvSpPr>
                <p:cNvPr id="1323" name="Rektangel 1322">
                  <a:extLst>
                    <a:ext uri="{FF2B5EF4-FFF2-40B4-BE49-F238E27FC236}">
                      <a16:creationId xmlns:a16="http://schemas.microsoft.com/office/drawing/2014/main" id="{020327DC-E93D-4AFB-8A18-18DA8CEFA7F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4" name="Lige forbindelse 1323">
                  <a:extLst>
                    <a:ext uri="{FF2B5EF4-FFF2-40B4-BE49-F238E27FC236}">
                      <a16:creationId xmlns:a16="http://schemas.microsoft.com/office/drawing/2014/main" id="{441DDAA0-062B-4AC5-9EA1-720B039CC9C1}"/>
                    </a:ext>
                  </a:extLst>
                </p:cNvPr>
                <p:cNvCxnSpPr>
                  <a:cxnSpLocks/>
                  <a:stCxn id="1323" idx="0"/>
                  <a:endCxn id="132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5" name="Lige forbindelse 1324">
                  <a:extLst>
                    <a:ext uri="{FF2B5EF4-FFF2-40B4-BE49-F238E27FC236}">
                      <a16:creationId xmlns:a16="http://schemas.microsoft.com/office/drawing/2014/main" id="{4C039D54-F273-457A-B648-EAB0BBD2AF21}"/>
                    </a:ext>
                  </a:extLst>
                </p:cNvPr>
                <p:cNvCxnSpPr>
                  <a:cxnSpLocks/>
                  <a:stCxn id="1323" idx="1"/>
                  <a:endCxn id="132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2" name="Gruppe 1161">
                <a:extLst>
                  <a:ext uri="{FF2B5EF4-FFF2-40B4-BE49-F238E27FC236}">
                    <a16:creationId xmlns:a16="http://schemas.microsoft.com/office/drawing/2014/main" id="{A180532B-0223-4897-9756-55B2302C3FC3}"/>
                  </a:ext>
                </a:extLst>
              </p:cNvPr>
              <p:cNvGrpSpPr/>
              <p:nvPr/>
            </p:nvGrpSpPr>
            <p:grpSpPr>
              <a:xfrm>
                <a:off x="5454147" y="5428729"/>
                <a:ext cx="110215" cy="202903"/>
                <a:chOff x="1758507" y="5170209"/>
                <a:chExt cx="156925" cy="285896"/>
              </a:xfrm>
            </p:grpSpPr>
            <p:sp>
              <p:nvSpPr>
                <p:cNvPr id="1320" name="Rektangel 1319">
                  <a:extLst>
                    <a:ext uri="{FF2B5EF4-FFF2-40B4-BE49-F238E27FC236}">
                      <a16:creationId xmlns:a16="http://schemas.microsoft.com/office/drawing/2014/main" id="{C772DE32-B02F-4159-95C6-F178AFD2325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21" name="Lige forbindelse 1320">
                  <a:extLst>
                    <a:ext uri="{FF2B5EF4-FFF2-40B4-BE49-F238E27FC236}">
                      <a16:creationId xmlns:a16="http://schemas.microsoft.com/office/drawing/2014/main" id="{9969B0F4-0B95-465E-9995-27E0F0655110}"/>
                    </a:ext>
                  </a:extLst>
                </p:cNvPr>
                <p:cNvCxnSpPr>
                  <a:cxnSpLocks/>
                  <a:stCxn id="1320" idx="0"/>
                  <a:endCxn id="132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22" name="Lige forbindelse 1321">
                  <a:extLst>
                    <a:ext uri="{FF2B5EF4-FFF2-40B4-BE49-F238E27FC236}">
                      <a16:creationId xmlns:a16="http://schemas.microsoft.com/office/drawing/2014/main" id="{0B394650-DD01-4E86-B99B-DBF869268169}"/>
                    </a:ext>
                  </a:extLst>
                </p:cNvPr>
                <p:cNvCxnSpPr>
                  <a:cxnSpLocks/>
                  <a:stCxn id="1320" idx="1"/>
                  <a:endCxn id="132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3" name="Gruppe 1162">
                <a:extLst>
                  <a:ext uri="{FF2B5EF4-FFF2-40B4-BE49-F238E27FC236}">
                    <a16:creationId xmlns:a16="http://schemas.microsoft.com/office/drawing/2014/main" id="{A43EBC73-C35F-4093-838D-1C169E0DE33B}"/>
                  </a:ext>
                </a:extLst>
              </p:cNvPr>
              <p:cNvGrpSpPr/>
              <p:nvPr/>
            </p:nvGrpSpPr>
            <p:grpSpPr>
              <a:xfrm>
                <a:off x="5645037" y="5428729"/>
                <a:ext cx="110215" cy="202903"/>
                <a:chOff x="1758507" y="5170209"/>
                <a:chExt cx="156925" cy="285896"/>
              </a:xfrm>
            </p:grpSpPr>
            <p:sp>
              <p:nvSpPr>
                <p:cNvPr id="1317" name="Rektangel 1316">
                  <a:extLst>
                    <a:ext uri="{FF2B5EF4-FFF2-40B4-BE49-F238E27FC236}">
                      <a16:creationId xmlns:a16="http://schemas.microsoft.com/office/drawing/2014/main" id="{0E1B0243-42FB-4B5B-9F22-87BD3422C62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8" name="Lige forbindelse 1317">
                  <a:extLst>
                    <a:ext uri="{FF2B5EF4-FFF2-40B4-BE49-F238E27FC236}">
                      <a16:creationId xmlns:a16="http://schemas.microsoft.com/office/drawing/2014/main" id="{870082C4-A661-4FB3-A0C5-DEB08A7F48F9}"/>
                    </a:ext>
                  </a:extLst>
                </p:cNvPr>
                <p:cNvCxnSpPr>
                  <a:cxnSpLocks/>
                  <a:stCxn id="1317" idx="0"/>
                  <a:endCxn id="1317"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9" name="Lige forbindelse 1318">
                  <a:extLst>
                    <a:ext uri="{FF2B5EF4-FFF2-40B4-BE49-F238E27FC236}">
                      <a16:creationId xmlns:a16="http://schemas.microsoft.com/office/drawing/2014/main" id="{477AAD60-03C4-4D7C-8A62-B64267D76A88}"/>
                    </a:ext>
                  </a:extLst>
                </p:cNvPr>
                <p:cNvCxnSpPr>
                  <a:cxnSpLocks/>
                  <a:stCxn id="1317" idx="1"/>
                  <a:endCxn id="1317"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4" name="Gruppe 1163">
                <a:extLst>
                  <a:ext uri="{FF2B5EF4-FFF2-40B4-BE49-F238E27FC236}">
                    <a16:creationId xmlns:a16="http://schemas.microsoft.com/office/drawing/2014/main" id="{CC863F6F-993C-46F7-86D3-B79ABD6DCB7B}"/>
                  </a:ext>
                </a:extLst>
              </p:cNvPr>
              <p:cNvGrpSpPr/>
              <p:nvPr/>
            </p:nvGrpSpPr>
            <p:grpSpPr>
              <a:xfrm>
                <a:off x="5835932" y="5428729"/>
                <a:ext cx="110215" cy="202903"/>
                <a:chOff x="1758507" y="5170209"/>
                <a:chExt cx="156925" cy="285896"/>
              </a:xfrm>
            </p:grpSpPr>
            <p:sp>
              <p:nvSpPr>
                <p:cNvPr id="1314" name="Rektangel 1313">
                  <a:extLst>
                    <a:ext uri="{FF2B5EF4-FFF2-40B4-BE49-F238E27FC236}">
                      <a16:creationId xmlns:a16="http://schemas.microsoft.com/office/drawing/2014/main" id="{DC991014-B2D4-4864-85E1-7AE657CDD23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5" name="Lige forbindelse 1314">
                  <a:extLst>
                    <a:ext uri="{FF2B5EF4-FFF2-40B4-BE49-F238E27FC236}">
                      <a16:creationId xmlns:a16="http://schemas.microsoft.com/office/drawing/2014/main" id="{AD734032-D311-4C62-BD8E-5BB4E9770D47}"/>
                    </a:ext>
                  </a:extLst>
                </p:cNvPr>
                <p:cNvCxnSpPr>
                  <a:cxnSpLocks/>
                  <a:stCxn id="1314" idx="0"/>
                  <a:endCxn id="1314"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6" name="Lige forbindelse 1315">
                  <a:extLst>
                    <a:ext uri="{FF2B5EF4-FFF2-40B4-BE49-F238E27FC236}">
                      <a16:creationId xmlns:a16="http://schemas.microsoft.com/office/drawing/2014/main" id="{FA86085D-F60E-44CB-A006-647256CA7A02}"/>
                    </a:ext>
                  </a:extLst>
                </p:cNvPr>
                <p:cNvCxnSpPr>
                  <a:cxnSpLocks/>
                  <a:stCxn id="1314" idx="1"/>
                  <a:endCxn id="1314"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5" name="Gruppe 1164">
                <a:extLst>
                  <a:ext uri="{FF2B5EF4-FFF2-40B4-BE49-F238E27FC236}">
                    <a16:creationId xmlns:a16="http://schemas.microsoft.com/office/drawing/2014/main" id="{7897806D-C513-435F-9DE2-8DD0A4818AE3}"/>
                  </a:ext>
                </a:extLst>
              </p:cNvPr>
              <p:cNvGrpSpPr/>
              <p:nvPr/>
            </p:nvGrpSpPr>
            <p:grpSpPr>
              <a:xfrm>
                <a:off x="1827227" y="5698878"/>
                <a:ext cx="110215" cy="202903"/>
                <a:chOff x="1758507" y="5170209"/>
                <a:chExt cx="156925" cy="285896"/>
              </a:xfrm>
            </p:grpSpPr>
            <p:sp>
              <p:nvSpPr>
                <p:cNvPr id="1311" name="Rektangel 1310">
                  <a:extLst>
                    <a:ext uri="{FF2B5EF4-FFF2-40B4-BE49-F238E27FC236}">
                      <a16:creationId xmlns:a16="http://schemas.microsoft.com/office/drawing/2014/main" id="{3D1B12DD-181A-47B4-9878-F7EC7AE6E30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12" name="Lige forbindelse 1311">
                  <a:extLst>
                    <a:ext uri="{FF2B5EF4-FFF2-40B4-BE49-F238E27FC236}">
                      <a16:creationId xmlns:a16="http://schemas.microsoft.com/office/drawing/2014/main" id="{6158743D-1F0E-4F6C-A272-43AFF9BCBB03}"/>
                    </a:ext>
                  </a:extLst>
                </p:cNvPr>
                <p:cNvCxnSpPr>
                  <a:cxnSpLocks/>
                  <a:stCxn id="1311" idx="0"/>
                  <a:endCxn id="1311"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3" name="Lige forbindelse 1312">
                  <a:extLst>
                    <a:ext uri="{FF2B5EF4-FFF2-40B4-BE49-F238E27FC236}">
                      <a16:creationId xmlns:a16="http://schemas.microsoft.com/office/drawing/2014/main" id="{C21A2FA5-93A0-43AE-B7E8-D47E6F10C4F1}"/>
                    </a:ext>
                  </a:extLst>
                </p:cNvPr>
                <p:cNvCxnSpPr>
                  <a:cxnSpLocks/>
                  <a:stCxn id="1311" idx="1"/>
                  <a:endCxn id="1311"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6" name="Gruppe 1165">
                <a:extLst>
                  <a:ext uri="{FF2B5EF4-FFF2-40B4-BE49-F238E27FC236}">
                    <a16:creationId xmlns:a16="http://schemas.microsoft.com/office/drawing/2014/main" id="{7514317B-5394-4ED4-A418-B2CDFA8F5524}"/>
                  </a:ext>
                </a:extLst>
              </p:cNvPr>
              <p:cNvGrpSpPr/>
              <p:nvPr/>
            </p:nvGrpSpPr>
            <p:grpSpPr>
              <a:xfrm>
                <a:off x="2018117" y="5698878"/>
                <a:ext cx="110215" cy="202903"/>
                <a:chOff x="1758507" y="5170209"/>
                <a:chExt cx="156925" cy="285896"/>
              </a:xfrm>
            </p:grpSpPr>
            <p:sp>
              <p:nvSpPr>
                <p:cNvPr id="1308" name="Rektangel 1307">
                  <a:extLst>
                    <a:ext uri="{FF2B5EF4-FFF2-40B4-BE49-F238E27FC236}">
                      <a16:creationId xmlns:a16="http://schemas.microsoft.com/office/drawing/2014/main" id="{112349A6-0F97-4B3A-8040-7869FACDED9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9" name="Lige forbindelse 1308">
                  <a:extLst>
                    <a:ext uri="{FF2B5EF4-FFF2-40B4-BE49-F238E27FC236}">
                      <a16:creationId xmlns:a16="http://schemas.microsoft.com/office/drawing/2014/main" id="{6FA8EC29-016A-4818-8724-D1289F6E09AB}"/>
                    </a:ext>
                  </a:extLst>
                </p:cNvPr>
                <p:cNvCxnSpPr>
                  <a:cxnSpLocks/>
                  <a:stCxn id="1308" idx="0"/>
                  <a:endCxn id="1308"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10" name="Lige forbindelse 1309">
                  <a:extLst>
                    <a:ext uri="{FF2B5EF4-FFF2-40B4-BE49-F238E27FC236}">
                      <a16:creationId xmlns:a16="http://schemas.microsoft.com/office/drawing/2014/main" id="{E9E896B6-136E-45AD-9129-8C27B88C82DE}"/>
                    </a:ext>
                  </a:extLst>
                </p:cNvPr>
                <p:cNvCxnSpPr>
                  <a:cxnSpLocks/>
                  <a:stCxn id="1308" idx="1"/>
                  <a:endCxn id="1308"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7" name="Gruppe 1166">
                <a:extLst>
                  <a:ext uri="{FF2B5EF4-FFF2-40B4-BE49-F238E27FC236}">
                    <a16:creationId xmlns:a16="http://schemas.microsoft.com/office/drawing/2014/main" id="{1823C1DC-E783-495F-A8A4-F8143AE4D91E}"/>
                  </a:ext>
                </a:extLst>
              </p:cNvPr>
              <p:cNvGrpSpPr/>
              <p:nvPr/>
            </p:nvGrpSpPr>
            <p:grpSpPr>
              <a:xfrm>
                <a:off x="2209008" y="5698878"/>
                <a:ext cx="110215" cy="202903"/>
                <a:chOff x="1758507" y="5170209"/>
                <a:chExt cx="156925" cy="285896"/>
              </a:xfrm>
            </p:grpSpPr>
            <p:sp>
              <p:nvSpPr>
                <p:cNvPr id="1305" name="Rektangel 1304">
                  <a:extLst>
                    <a:ext uri="{FF2B5EF4-FFF2-40B4-BE49-F238E27FC236}">
                      <a16:creationId xmlns:a16="http://schemas.microsoft.com/office/drawing/2014/main" id="{B174EA1E-F37A-48F6-A0F7-AC1766BD67E6}"/>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6" name="Lige forbindelse 1305">
                  <a:extLst>
                    <a:ext uri="{FF2B5EF4-FFF2-40B4-BE49-F238E27FC236}">
                      <a16:creationId xmlns:a16="http://schemas.microsoft.com/office/drawing/2014/main" id="{E734BAE0-EF10-4E9D-91BC-1E5C2D6B4540}"/>
                    </a:ext>
                  </a:extLst>
                </p:cNvPr>
                <p:cNvCxnSpPr>
                  <a:cxnSpLocks/>
                  <a:stCxn id="1305" idx="0"/>
                  <a:endCxn id="1305"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7" name="Lige forbindelse 1306">
                  <a:extLst>
                    <a:ext uri="{FF2B5EF4-FFF2-40B4-BE49-F238E27FC236}">
                      <a16:creationId xmlns:a16="http://schemas.microsoft.com/office/drawing/2014/main" id="{D6EF04A3-00AB-41AF-8068-25005C96DA9D}"/>
                    </a:ext>
                  </a:extLst>
                </p:cNvPr>
                <p:cNvCxnSpPr>
                  <a:cxnSpLocks/>
                  <a:stCxn id="1305" idx="1"/>
                  <a:endCxn id="1305"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8" name="Gruppe 1167">
                <a:extLst>
                  <a:ext uri="{FF2B5EF4-FFF2-40B4-BE49-F238E27FC236}">
                    <a16:creationId xmlns:a16="http://schemas.microsoft.com/office/drawing/2014/main" id="{215F439C-9E94-4359-AF30-C250293E9D1A}"/>
                  </a:ext>
                </a:extLst>
              </p:cNvPr>
              <p:cNvGrpSpPr/>
              <p:nvPr/>
            </p:nvGrpSpPr>
            <p:grpSpPr>
              <a:xfrm>
                <a:off x="2399898" y="5698878"/>
                <a:ext cx="110215" cy="202903"/>
                <a:chOff x="1758507" y="5170209"/>
                <a:chExt cx="156925" cy="285896"/>
              </a:xfrm>
            </p:grpSpPr>
            <p:sp>
              <p:nvSpPr>
                <p:cNvPr id="1302" name="Rektangel 1301">
                  <a:extLst>
                    <a:ext uri="{FF2B5EF4-FFF2-40B4-BE49-F238E27FC236}">
                      <a16:creationId xmlns:a16="http://schemas.microsoft.com/office/drawing/2014/main" id="{E62FC863-F374-4893-A5D9-41917FEB305D}"/>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3" name="Lige forbindelse 1302">
                  <a:extLst>
                    <a:ext uri="{FF2B5EF4-FFF2-40B4-BE49-F238E27FC236}">
                      <a16:creationId xmlns:a16="http://schemas.microsoft.com/office/drawing/2014/main" id="{D32D0306-5DAD-413B-8817-1E6732981DF5}"/>
                    </a:ext>
                  </a:extLst>
                </p:cNvPr>
                <p:cNvCxnSpPr>
                  <a:cxnSpLocks/>
                  <a:stCxn id="1302" idx="0"/>
                  <a:endCxn id="130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4" name="Lige forbindelse 1303">
                  <a:extLst>
                    <a:ext uri="{FF2B5EF4-FFF2-40B4-BE49-F238E27FC236}">
                      <a16:creationId xmlns:a16="http://schemas.microsoft.com/office/drawing/2014/main" id="{C186299E-A31E-40FF-8817-8B0BDC6E6083}"/>
                    </a:ext>
                  </a:extLst>
                </p:cNvPr>
                <p:cNvCxnSpPr>
                  <a:cxnSpLocks/>
                  <a:stCxn id="1302" idx="1"/>
                  <a:endCxn id="130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69" name="Gruppe 1168">
                <a:extLst>
                  <a:ext uri="{FF2B5EF4-FFF2-40B4-BE49-F238E27FC236}">
                    <a16:creationId xmlns:a16="http://schemas.microsoft.com/office/drawing/2014/main" id="{ED0F1066-BE47-4B18-AB5E-BCF593EDDCCA}"/>
                  </a:ext>
                </a:extLst>
              </p:cNvPr>
              <p:cNvGrpSpPr/>
              <p:nvPr/>
            </p:nvGrpSpPr>
            <p:grpSpPr>
              <a:xfrm>
                <a:off x="2590789" y="5698878"/>
                <a:ext cx="110215" cy="202903"/>
                <a:chOff x="1758507" y="5170209"/>
                <a:chExt cx="156925" cy="285896"/>
              </a:xfrm>
            </p:grpSpPr>
            <p:sp>
              <p:nvSpPr>
                <p:cNvPr id="1299" name="Rektangel 1298">
                  <a:extLst>
                    <a:ext uri="{FF2B5EF4-FFF2-40B4-BE49-F238E27FC236}">
                      <a16:creationId xmlns:a16="http://schemas.microsoft.com/office/drawing/2014/main" id="{4F89C1BB-2DF9-4727-8967-DADB4EA166C5}"/>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300" name="Lige forbindelse 1299">
                  <a:extLst>
                    <a:ext uri="{FF2B5EF4-FFF2-40B4-BE49-F238E27FC236}">
                      <a16:creationId xmlns:a16="http://schemas.microsoft.com/office/drawing/2014/main" id="{F7C7517F-EF01-400F-B615-1BB276F07A98}"/>
                    </a:ext>
                  </a:extLst>
                </p:cNvPr>
                <p:cNvCxnSpPr>
                  <a:cxnSpLocks/>
                  <a:stCxn id="1299" idx="0"/>
                  <a:endCxn id="129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301" name="Lige forbindelse 1300">
                  <a:extLst>
                    <a:ext uri="{FF2B5EF4-FFF2-40B4-BE49-F238E27FC236}">
                      <a16:creationId xmlns:a16="http://schemas.microsoft.com/office/drawing/2014/main" id="{87E1D86E-317C-489A-8F7C-BAA84BDF1644}"/>
                    </a:ext>
                  </a:extLst>
                </p:cNvPr>
                <p:cNvCxnSpPr>
                  <a:cxnSpLocks/>
                  <a:stCxn id="1299" idx="1"/>
                  <a:endCxn id="129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0" name="Gruppe 1169">
                <a:extLst>
                  <a:ext uri="{FF2B5EF4-FFF2-40B4-BE49-F238E27FC236}">
                    <a16:creationId xmlns:a16="http://schemas.microsoft.com/office/drawing/2014/main" id="{0BFFA172-BDA6-4168-9230-A7C45E9D35E1}"/>
                  </a:ext>
                </a:extLst>
              </p:cNvPr>
              <p:cNvGrpSpPr/>
              <p:nvPr/>
            </p:nvGrpSpPr>
            <p:grpSpPr>
              <a:xfrm>
                <a:off x="2781680" y="5698878"/>
                <a:ext cx="110215" cy="202903"/>
                <a:chOff x="1758507" y="5170209"/>
                <a:chExt cx="156925" cy="285896"/>
              </a:xfrm>
            </p:grpSpPr>
            <p:sp>
              <p:nvSpPr>
                <p:cNvPr id="1296" name="Rektangel 1295">
                  <a:extLst>
                    <a:ext uri="{FF2B5EF4-FFF2-40B4-BE49-F238E27FC236}">
                      <a16:creationId xmlns:a16="http://schemas.microsoft.com/office/drawing/2014/main" id="{BC85D05F-D64E-4057-95FA-42C866CCCAE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7" name="Lige forbindelse 1296">
                  <a:extLst>
                    <a:ext uri="{FF2B5EF4-FFF2-40B4-BE49-F238E27FC236}">
                      <a16:creationId xmlns:a16="http://schemas.microsoft.com/office/drawing/2014/main" id="{8BF764F7-6CA0-4863-8274-F326713BF94D}"/>
                    </a:ext>
                  </a:extLst>
                </p:cNvPr>
                <p:cNvCxnSpPr>
                  <a:cxnSpLocks/>
                  <a:stCxn id="1296" idx="0"/>
                  <a:endCxn id="1296"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8" name="Lige forbindelse 1297">
                  <a:extLst>
                    <a:ext uri="{FF2B5EF4-FFF2-40B4-BE49-F238E27FC236}">
                      <a16:creationId xmlns:a16="http://schemas.microsoft.com/office/drawing/2014/main" id="{D65CCD91-19BA-4B54-95E2-C7509AA3D358}"/>
                    </a:ext>
                  </a:extLst>
                </p:cNvPr>
                <p:cNvCxnSpPr>
                  <a:cxnSpLocks/>
                  <a:stCxn id="1296" idx="1"/>
                  <a:endCxn id="1296"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1" name="Rektangel 1170">
                <a:extLst>
                  <a:ext uri="{FF2B5EF4-FFF2-40B4-BE49-F238E27FC236}">
                    <a16:creationId xmlns:a16="http://schemas.microsoft.com/office/drawing/2014/main" id="{BC786BA8-9122-4F4E-B239-1A8091879456}"/>
                  </a:ext>
                </a:extLst>
              </p:cNvPr>
              <p:cNvSpPr/>
              <p:nvPr/>
            </p:nvSpPr>
            <p:spPr>
              <a:xfrm>
                <a:off x="2972570" y="5698878"/>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72" name="Lige forbindelse 1171">
                <a:extLst>
                  <a:ext uri="{FF2B5EF4-FFF2-40B4-BE49-F238E27FC236}">
                    <a16:creationId xmlns:a16="http://schemas.microsoft.com/office/drawing/2014/main" id="{71DB2352-28C6-47A6-B0A4-A9C6E47E8DE7}"/>
                  </a:ext>
                </a:extLst>
              </p:cNvPr>
              <p:cNvCxnSpPr>
                <a:cxnSpLocks/>
                <a:stCxn id="1171" idx="0"/>
                <a:endCxn id="1171" idx="2"/>
              </p:cNvCxnSpPr>
              <p:nvPr/>
            </p:nvCxnSpPr>
            <p:spPr>
              <a:xfrm>
                <a:off x="3027679" y="5698878"/>
                <a:ext cx="0" cy="202903"/>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73" name="Lige forbindelse 1172">
                <a:extLst>
                  <a:ext uri="{FF2B5EF4-FFF2-40B4-BE49-F238E27FC236}">
                    <a16:creationId xmlns:a16="http://schemas.microsoft.com/office/drawing/2014/main" id="{E69E090E-D853-49FD-912B-D4240C4243A2}"/>
                  </a:ext>
                </a:extLst>
              </p:cNvPr>
              <p:cNvCxnSpPr>
                <a:cxnSpLocks/>
                <a:stCxn id="1171" idx="1"/>
                <a:endCxn id="1171" idx="3"/>
              </p:cNvCxnSpPr>
              <p:nvPr/>
            </p:nvCxnSpPr>
            <p:spPr>
              <a:xfrm>
                <a:off x="2972570"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nvGrpSpPr>
              <p:cNvPr id="1174" name="Gruppe 1173">
                <a:extLst>
                  <a:ext uri="{FF2B5EF4-FFF2-40B4-BE49-F238E27FC236}">
                    <a16:creationId xmlns:a16="http://schemas.microsoft.com/office/drawing/2014/main" id="{D66E5E81-2BF4-4DA4-B716-44FC6C241594}"/>
                  </a:ext>
                </a:extLst>
              </p:cNvPr>
              <p:cNvGrpSpPr/>
              <p:nvPr/>
            </p:nvGrpSpPr>
            <p:grpSpPr>
              <a:xfrm>
                <a:off x="4690585" y="5698878"/>
                <a:ext cx="110215" cy="202903"/>
                <a:chOff x="1758507" y="5170209"/>
                <a:chExt cx="156925" cy="285896"/>
              </a:xfrm>
            </p:grpSpPr>
            <p:sp>
              <p:nvSpPr>
                <p:cNvPr id="1293" name="Rektangel 1292">
                  <a:extLst>
                    <a:ext uri="{FF2B5EF4-FFF2-40B4-BE49-F238E27FC236}">
                      <a16:creationId xmlns:a16="http://schemas.microsoft.com/office/drawing/2014/main" id="{135CF225-C04A-4FF2-91FF-661F872884FA}"/>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4" name="Lige forbindelse 1293">
                  <a:extLst>
                    <a:ext uri="{FF2B5EF4-FFF2-40B4-BE49-F238E27FC236}">
                      <a16:creationId xmlns:a16="http://schemas.microsoft.com/office/drawing/2014/main" id="{54144AC1-13BA-461E-B730-68E3BCC89021}"/>
                    </a:ext>
                  </a:extLst>
                </p:cNvPr>
                <p:cNvCxnSpPr>
                  <a:cxnSpLocks/>
                  <a:stCxn id="1293" idx="0"/>
                  <a:endCxn id="1293"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5" name="Lige forbindelse 1294">
                  <a:extLst>
                    <a:ext uri="{FF2B5EF4-FFF2-40B4-BE49-F238E27FC236}">
                      <a16:creationId xmlns:a16="http://schemas.microsoft.com/office/drawing/2014/main" id="{8442088E-50D9-4D7D-B550-4D50690D8FB0}"/>
                    </a:ext>
                  </a:extLst>
                </p:cNvPr>
                <p:cNvCxnSpPr>
                  <a:cxnSpLocks/>
                  <a:stCxn id="1293" idx="1"/>
                  <a:endCxn id="1293"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175" name="Gruppe 1174">
                <a:extLst>
                  <a:ext uri="{FF2B5EF4-FFF2-40B4-BE49-F238E27FC236}">
                    <a16:creationId xmlns:a16="http://schemas.microsoft.com/office/drawing/2014/main" id="{306A62CB-5435-4B47-BD92-CE3061E9FAA7}"/>
                  </a:ext>
                </a:extLst>
              </p:cNvPr>
              <p:cNvGrpSpPr/>
              <p:nvPr/>
            </p:nvGrpSpPr>
            <p:grpSpPr>
              <a:xfrm>
                <a:off x="4881475" y="5698878"/>
                <a:ext cx="110215" cy="202903"/>
                <a:chOff x="1758507" y="5170209"/>
                <a:chExt cx="156925" cy="285896"/>
              </a:xfrm>
            </p:grpSpPr>
            <p:sp>
              <p:nvSpPr>
                <p:cNvPr id="1290" name="Rektangel 1289">
                  <a:extLst>
                    <a:ext uri="{FF2B5EF4-FFF2-40B4-BE49-F238E27FC236}">
                      <a16:creationId xmlns:a16="http://schemas.microsoft.com/office/drawing/2014/main" id="{728D68ED-C0F5-44E5-B6CE-C733A147779B}"/>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91" name="Lige forbindelse 1290">
                  <a:extLst>
                    <a:ext uri="{FF2B5EF4-FFF2-40B4-BE49-F238E27FC236}">
                      <a16:creationId xmlns:a16="http://schemas.microsoft.com/office/drawing/2014/main" id="{AEC9E874-8D76-4CE3-BF5D-51B3ECE2A985}"/>
                    </a:ext>
                  </a:extLst>
                </p:cNvPr>
                <p:cNvCxnSpPr>
                  <a:cxnSpLocks/>
                  <a:stCxn id="1290" idx="0"/>
                  <a:endCxn id="1290"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92" name="Lige forbindelse 1291">
                  <a:extLst>
                    <a:ext uri="{FF2B5EF4-FFF2-40B4-BE49-F238E27FC236}">
                      <a16:creationId xmlns:a16="http://schemas.microsoft.com/office/drawing/2014/main" id="{FB20963B-F560-480C-9BC1-9880DB86FA35}"/>
                    </a:ext>
                  </a:extLst>
                </p:cNvPr>
                <p:cNvCxnSpPr>
                  <a:cxnSpLocks/>
                  <a:stCxn id="1290" idx="1"/>
                  <a:endCxn id="1290"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sp>
            <p:nvSpPr>
              <p:cNvPr id="1176" name="Rektangel 1175">
                <a:extLst>
                  <a:ext uri="{FF2B5EF4-FFF2-40B4-BE49-F238E27FC236}">
                    <a16:creationId xmlns:a16="http://schemas.microsoft.com/office/drawing/2014/main" id="{F947BC87-9C36-454E-AF79-0B8608C22012}"/>
                  </a:ext>
                </a:extLst>
              </p:cNvPr>
              <p:cNvSpPr/>
              <p:nvPr/>
            </p:nvSpPr>
            <p:spPr>
              <a:xfrm>
                <a:off x="583593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77" name="Gruppe 1176">
                <a:extLst>
                  <a:ext uri="{FF2B5EF4-FFF2-40B4-BE49-F238E27FC236}">
                    <a16:creationId xmlns:a16="http://schemas.microsoft.com/office/drawing/2014/main" id="{4C2B799D-3F53-4128-BF4F-49535FE59A9E}"/>
                  </a:ext>
                </a:extLst>
              </p:cNvPr>
              <p:cNvGrpSpPr/>
              <p:nvPr/>
            </p:nvGrpSpPr>
            <p:grpSpPr>
              <a:xfrm>
                <a:off x="2895359" y="5971178"/>
                <a:ext cx="1982809" cy="63914"/>
                <a:chOff x="1209635" y="3152432"/>
                <a:chExt cx="9240230" cy="585788"/>
              </a:xfrm>
              <a:solidFill>
                <a:srgbClr val="D5D2C5"/>
              </a:solidFill>
            </p:grpSpPr>
            <p:sp>
              <p:nvSpPr>
                <p:cNvPr id="1287" name="Retvinklet trekant 1286">
                  <a:extLst>
                    <a:ext uri="{FF2B5EF4-FFF2-40B4-BE49-F238E27FC236}">
                      <a16:creationId xmlns:a16="http://schemas.microsoft.com/office/drawing/2014/main" id="{BE771B9D-961A-47DB-B543-7B82A1237BC1}"/>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8" name="Rektangel 1287">
                  <a:extLst>
                    <a:ext uri="{FF2B5EF4-FFF2-40B4-BE49-F238E27FC236}">
                      <a16:creationId xmlns:a16="http://schemas.microsoft.com/office/drawing/2014/main" id="{1D11A99D-7809-42F4-8151-139C8D7F3BD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9" name="Retvinklet trekant 1288">
                  <a:extLst>
                    <a:ext uri="{FF2B5EF4-FFF2-40B4-BE49-F238E27FC236}">
                      <a16:creationId xmlns:a16="http://schemas.microsoft.com/office/drawing/2014/main" id="{83675A64-6282-4DAF-B296-71143C0BD608}"/>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178" name="Rektangel 1177">
                <a:extLst>
                  <a:ext uri="{FF2B5EF4-FFF2-40B4-BE49-F238E27FC236}">
                    <a16:creationId xmlns:a16="http://schemas.microsoft.com/office/drawing/2014/main" id="{C9C50F59-304C-422F-8020-0D3558859E07}"/>
                  </a:ext>
                </a:extLst>
              </p:cNvPr>
              <p:cNvSpPr/>
              <p:nvPr/>
            </p:nvSpPr>
            <p:spPr>
              <a:xfrm>
                <a:off x="3354348"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79" name="Rektangel 1178">
                <a:extLst>
                  <a:ext uri="{FF2B5EF4-FFF2-40B4-BE49-F238E27FC236}">
                    <a16:creationId xmlns:a16="http://schemas.microsoft.com/office/drawing/2014/main" id="{46C215A8-55CE-4F31-99CF-0B7A6E3D7644}"/>
                  </a:ext>
                </a:extLst>
              </p:cNvPr>
              <p:cNvSpPr/>
              <p:nvPr/>
            </p:nvSpPr>
            <p:spPr>
              <a:xfrm>
                <a:off x="3545236"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0" name="Rektangel 1179">
                <a:extLst>
                  <a:ext uri="{FF2B5EF4-FFF2-40B4-BE49-F238E27FC236}">
                    <a16:creationId xmlns:a16="http://schemas.microsoft.com/office/drawing/2014/main" id="{4C0B5B7E-F591-4522-9A15-9D31912927E2}"/>
                  </a:ext>
                </a:extLst>
              </p:cNvPr>
              <p:cNvSpPr/>
              <p:nvPr/>
            </p:nvSpPr>
            <p:spPr>
              <a:xfrm>
                <a:off x="3736124"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1" name="Rektangel 1180">
                <a:extLst>
                  <a:ext uri="{FF2B5EF4-FFF2-40B4-BE49-F238E27FC236}">
                    <a16:creationId xmlns:a16="http://schemas.microsoft.com/office/drawing/2014/main" id="{C480D2AD-4327-400E-8A07-C5170295DAA8}"/>
                  </a:ext>
                </a:extLst>
              </p:cNvPr>
              <p:cNvSpPr/>
              <p:nvPr/>
            </p:nvSpPr>
            <p:spPr>
              <a:xfrm>
                <a:off x="3927012"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2" name="Rektangel 1181">
                <a:extLst>
                  <a:ext uri="{FF2B5EF4-FFF2-40B4-BE49-F238E27FC236}">
                    <a16:creationId xmlns:a16="http://schemas.microsoft.com/office/drawing/2014/main" id="{C57E371D-1618-4482-98FE-4BD10080D887}"/>
                  </a:ext>
                </a:extLst>
              </p:cNvPr>
              <p:cNvSpPr/>
              <p:nvPr/>
            </p:nvSpPr>
            <p:spPr>
              <a:xfrm>
                <a:off x="4117900"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83" name="Rektangel 1182">
                <a:extLst>
                  <a:ext uri="{FF2B5EF4-FFF2-40B4-BE49-F238E27FC236}">
                    <a16:creationId xmlns:a16="http://schemas.microsoft.com/office/drawing/2014/main" id="{984267CF-3F63-4640-8CE7-F64277929958}"/>
                  </a:ext>
                </a:extLst>
              </p:cNvPr>
              <p:cNvSpPr/>
              <p:nvPr/>
            </p:nvSpPr>
            <p:spPr>
              <a:xfrm>
                <a:off x="4308585" y="5698878"/>
                <a:ext cx="110215" cy="191741"/>
              </a:xfrm>
              <a:prstGeom prst="rect">
                <a:avLst/>
              </a:prstGeom>
              <a:gradFill>
                <a:gsLst>
                  <a:gs pos="0">
                    <a:srgbClr val="477D6B"/>
                  </a:gs>
                  <a:gs pos="48000">
                    <a:srgbClr val="3F5F54"/>
                  </a:gs>
                  <a:gs pos="83000">
                    <a:srgbClr val="3F5F54"/>
                  </a:gs>
                  <a:gs pos="100000">
                    <a:srgbClr val="3F5F54"/>
                  </a:gs>
                </a:gsLst>
                <a:lin ang="16200000" scaled="1"/>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184" name="Lige forbindelse 1183">
                <a:extLst>
                  <a:ext uri="{FF2B5EF4-FFF2-40B4-BE49-F238E27FC236}">
                    <a16:creationId xmlns:a16="http://schemas.microsoft.com/office/drawing/2014/main" id="{9BEDAD11-9345-4CE5-9D3C-3906121DC5A8}"/>
                  </a:ext>
                </a:extLst>
              </p:cNvPr>
              <p:cNvCxnSpPr>
                <a:cxnSpLocks/>
              </p:cNvCxnSpPr>
              <p:nvPr/>
            </p:nvCxnSpPr>
            <p:spPr>
              <a:xfrm>
                <a:off x="3354348"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5" name="Lige forbindelse 1184">
                <a:extLst>
                  <a:ext uri="{FF2B5EF4-FFF2-40B4-BE49-F238E27FC236}">
                    <a16:creationId xmlns:a16="http://schemas.microsoft.com/office/drawing/2014/main" id="{4944991D-97B8-48F1-B7C0-7F3A1FDC654F}"/>
                  </a:ext>
                </a:extLst>
              </p:cNvPr>
              <p:cNvCxnSpPr>
                <a:cxnSpLocks/>
              </p:cNvCxnSpPr>
              <p:nvPr/>
            </p:nvCxnSpPr>
            <p:spPr>
              <a:xfrm>
                <a:off x="3545236"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6" name="Lige forbindelse 1185">
                <a:extLst>
                  <a:ext uri="{FF2B5EF4-FFF2-40B4-BE49-F238E27FC236}">
                    <a16:creationId xmlns:a16="http://schemas.microsoft.com/office/drawing/2014/main" id="{0ACC9260-0447-40FB-AFE1-50CE65BA0314}"/>
                  </a:ext>
                </a:extLst>
              </p:cNvPr>
              <p:cNvCxnSpPr>
                <a:cxnSpLocks/>
              </p:cNvCxnSpPr>
              <p:nvPr/>
            </p:nvCxnSpPr>
            <p:spPr>
              <a:xfrm>
                <a:off x="373612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7" name="Lige forbindelse 1186">
                <a:extLst>
                  <a:ext uri="{FF2B5EF4-FFF2-40B4-BE49-F238E27FC236}">
                    <a16:creationId xmlns:a16="http://schemas.microsoft.com/office/drawing/2014/main" id="{9234D421-5ED8-4E32-89E6-0B1F4C93DA24}"/>
                  </a:ext>
                </a:extLst>
              </p:cNvPr>
              <p:cNvCxnSpPr>
                <a:cxnSpLocks/>
              </p:cNvCxnSpPr>
              <p:nvPr/>
            </p:nvCxnSpPr>
            <p:spPr>
              <a:xfrm>
                <a:off x="3927011"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8" name="Lige forbindelse 1187">
                <a:extLst>
                  <a:ext uri="{FF2B5EF4-FFF2-40B4-BE49-F238E27FC236}">
                    <a16:creationId xmlns:a16="http://schemas.microsoft.com/office/drawing/2014/main" id="{3E4946EA-0F65-4C5B-AB84-5EF73A270919}"/>
                  </a:ext>
                </a:extLst>
              </p:cNvPr>
              <p:cNvCxnSpPr>
                <a:cxnSpLocks/>
              </p:cNvCxnSpPr>
              <p:nvPr/>
            </p:nvCxnSpPr>
            <p:spPr>
              <a:xfrm>
                <a:off x="4121233"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189" name="Lige forbindelse 1188">
                <a:extLst>
                  <a:ext uri="{FF2B5EF4-FFF2-40B4-BE49-F238E27FC236}">
                    <a16:creationId xmlns:a16="http://schemas.microsoft.com/office/drawing/2014/main" id="{60ADDDFB-2F6E-4B85-AE2F-0FC9EAAA3E7A}"/>
                  </a:ext>
                </a:extLst>
              </p:cNvPr>
              <p:cNvCxnSpPr>
                <a:cxnSpLocks/>
              </p:cNvCxnSpPr>
              <p:nvPr/>
            </p:nvCxnSpPr>
            <p:spPr>
              <a:xfrm>
                <a:off x="4308584" y="5800330"/>
                <a:ext cx="11021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sp>
            <p:nvSpPr>
              <p:cNvPr id="1190" name="Rektangel 1189">
                <a:extLst>
                  <a:ext uri="{FF2B5EF4-FFF2-40B4-BE49-F238E27FC236}">
                    <a16:creationId xmlns:a16="http://schemas.microsoft.com/office/drawing/2014/main" id="{5C25D6F2-52CB-4954-AE75-21FC0484EE64}"/>
                  </a:ext>
                </a:extLst>
              </p:cNvPr>
              <p:cNvSpPr/>
              <p:nvPr/>
            </p:nvSpPr>
            <p:spPr>
              <a:xfrm>
                <a:off x="3124094" y="540070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1" name="Rektangel 1190">
                <a:extLst>
                  <a:ext uri="{FF2B5EF4-FFF2-40B4-BE49-F238E27FC236}">
                    <a16:creationId xmlns:a16="http://schemas.microsoft.com/office/drawing/2014/main" id="{2E99EC96-6374-4046-AE5B-4127E7607F80}"/>
                  </a:ext>
                </a:extLst>
              </p:cNvPr>
              <p:cNvSpPr/>
              <p:nvPr/>
            </p:nvSpPr>
            <p:spPr>
              <a:xfrm>
                <a:off x="3124094" y="5624481"/>
                <a:ext cx="1525339" cy="31957"/>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2" name="Rektangel 1191">
                <a:extLst>
                  <a:ext uri="{FF2B5EF4-FFF2-40B4-BE49-F238E27FC236}">
                    <a16:creationId xmlns:a16="http://schemas.microsoft.com/office/drawing/2014/main" id="{21A4585A-4F0D-48CB-B2BB-CC6C761A3344}"/>
                  </a:ext>
                </a:extLst>
              </p:cNvPr>
              <p:cNvSpPr/>
              <p:nvPr/>
            </p:nvSpPr>
            <p:spPr>
              <a:xfrm rot="5400000">
                <a:off x="305454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3" name="Rektangel 1192">
                <a:extLst>
                  <a:ext uri="{FF2B5EF4-FFF2-40B4-BE49-F238E27FC236}">
                    <a16:creationId xmlns:a16="http://schemas.microsoft.com/office/drawing/2014/main" id="{636A8E0B-C4B0-4ED7-97D0-25670C64B604}"/>
                  </a:ext>
                </a:extLst>
              </p:cNvPr>
              <p:cNvSpPr/>
              <p:nvPr/>
            </p:nvSpPr>
            <p:spPr>
              <a:xfrm rot="5400000">
                <a:off x="4492056"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4" name="Rektangel 1193">
                <a:extLst>
                  <a:ext uri="{FF2B5EF4-FFF2-40B4-BE49-F238E27FC236}">
                    <a16:creationId xmlns:a16="http://schemas.microsoft.com/office/drawing/2014/main" id="{53A84DDC-99FE-492C-B857-88695A902378}"/>
                  </a:ext>
                </a:extLst>
              </p:cNvPr>
              <p:cNvSpPr/>
              <p:nvPr/>
            </p:nvSpPr>
            <p:spPr>
              <a:xfrm rot="5400000">
                <a:off x="320177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5" name="Rektangel 1194">
                <a:extLst>
                  <a:ext uri="{FF2B5EF4-FFF2-40B4-BE49-F238E27FC236}">
                    <a16:creationId xmlns:a16="http://schemas.microsoft.com/office/drawing/2014/main" id="{4E334F9C-7681-421A-92B8-3FDE0BE99131}"/>
                  </a:ext>
                </a:extLst>
              </p:cNvPr>
              <p:cNvSpPr/>
              <p:nvPr/>
            </p:nvSpPr>
            <p:spPr>
              <a:xfrm rot="5400000">
                <a:off x="4348653"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6" name="Rektangel 1195">
                <a:extLst>
                  <a:ext uri="{FF2B5EF4-FFF2-40B4-BE49-F238E27FC236}">
                    <a16:creationId xmlns:a16="http://schemas.microsoft.com/office/drawing/2014/main" id="{8B627823-A232-474C-9D28-0025B701FC34}"/>
                  </a:ext>
                </a:extLst>
              </p:cNvPr>
              <p:cNvSpPr/>
              <p:nvPr/>
            </p:nvSpPr>
            <p:spPr>
              <a:xfrm rot="5400000">
                <a:off x="4155802"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7" name="Rektangel 1196">
                <a:extLst>
                  <a:ext uri="{FF2B5EF4-FFF2-40B4-BE49-F238E27FC236}">
                    <a16:creationId xmlns:a16="http://schemas.microsoft.com/office/drawing/2014/main" id="{5592F835-E6B6-4C53-94F9-EAF2349C6B31}"/>
                  </a:ext>
                </a:extLst>
              </p:cNvPr>
              <p:cNvSpPr/>
              <p:nvPr/>
            </p:nvSpPr>
            <p:spPr>
              <a:xfrm rot="5400000">
                <a:off x="3966541"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8" name="Rektangel 1197">
                <a:extLst>
                  <a:ext uri="{FF2B5EF4-FFF2-40B4-BE49-F238E27FC236}">
                    <a16:creationId xmlns:a16="http://schemas.microsoft.com/office/drawing/2014/main" id="{4CD11780-6197-4A39-A366-E7F61C9EB20E}"/>
                  </a:ext>
                </a:extLst>
              </p:cNvPr>
              <p:cNvSpPr/>
              <p:nvPr/>
            </p:nvSpPr>
            <p:spPr>
              <a:xfrm rot="5400000">
                <a:off x="3773637"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99" name="Rektangel 1198">
                <a:extLst>
                  <a:ext uri="{FF2B5EF4-FFF2-40B4-BE49-F238E27FC236}">
                    <a16:creationId xmlns:a16="http://schemas.microsoft.com/office/drawing/2014/main" id="{A1BE993C-1D82-459C-AF26-3AB1AF3B6097}"/>
                  </a:ext>
                </a:extLst>
              </p:cNvPr>
              <p:cNvSpPr/>
              <p:nvPr/>
            </p:nvSpPr>
            <p:spPr>
              <a:xfrm rot="5400000">
                <a:off x="3588634"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0" name="Rektangel 1199">
                <a:extLst>
                  <a:ext uri="{FF2B5EF4-FFF2-40B4-BE49-F238E27FC236}">
                    <a16:creationId xmlns:a16="http://schemas.microsoft.com/office/drawing/2014/main" id="{F91FE6FA-BBB2-4158-8925-B13A3BBB8F1E}"/>
                  </a:ext>
                </a:extLst>
              </p:cNvPr>
              <p:cNvSpPr/>
              <p:nvPr/>
            </p:nvSpPr>
            <p:spPr>
              <a:xfrm rot="5400000">
                <a:off x="3395365" y="5515465"/>
                <a:ext cx="223697"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1" name="Rektangel 1200">
                <a:extLst>
                  <a:ext uri="{FF2B5EF4-FFF2-40B4-BE49-F238E27FC236}">
                    <a16:creationId xmlns:a16="http://schemas.microsoft.com/office/drawing/2014/main" id="{B9ABB434-ABCA-4E5F-90D5-234316B3FC3F}"/>
                  </a:ext>
                </a:extLst>
              </p:cNvPr>
              <p:cNvSpPr/>
              <p:nvPr/>
            </p:nvSpPr>
            <p:spPr>
              <a:xfrm rot="5400000">
                <a:off x="3185795" y="5761136"/>
                <a:ext cx="255654"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2" name="Rektangel 1201">
                <a:extLst>
                  <a:ext uri="{FF2B5EF4-FFF2-40B4-BE49-F238E27FC236}">
                    <a16:creationId xmlns:a16="http://schemas.microsoft.com/office/drawing/2014/main" id="{C992D8E2-5FBA-4E4C-965B-0D2EC42C5A76}"/>
                  </a:ext>
                </a:extLst>
              </p:cNvPr>
              <p:cNvSpPr/>
              <p:nvPr/>
            </p:nvSpPr>
            <p:spPr>
              <a:xfrm rot="5400000">
                <a:off x="4316697" y="5769865"/>
                <a:ext cx="287611" cy="31778"/>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03" name="Gruppe 1202">
                <a:extLst>
                  <a:ext uri="{FF2B5EF4-FFF2-40B4-BE49-F238E27FC236}">
                    <a16:creationId xmlns:a16="http://schemas.microsoft.com/office/drawing/2014/main" id="{C531B50B-8A21-4CB4-8153-1FB309C407AD}"/>
                  </a:ext>
                </a:extLst>
              </p:cNvPr>
              <p:cNvGrpSpPr/>
              <p:nvPr/>
            </p:nvGrpSpPr>
            <p:grpSpPr>
              <a:xfrm>
                <a:off x="3076887" y="5908189"/>
                <a:ext cx="1620672" cy="63914"/>
                <a:chOff x="1209635" y="3152432"/>
                <a:chExt cx="9240230" cy="585788"/>
              </a:xfrm>
              <a:solidFill>
                <a:srgbClr val="C3C0B1"/>
              </a:solidFill>
            </p:grpSpPr>
            <p:sp>
              <p:nvSpPr>
                <p:cNvPr id="1284" name="Retvinklet trekant 1283">
                  <a:extLst>
                    <a:ext uri="{FF2B5EF4-FFF2-40B4-BE49-F238E27FC236}">
                      <a16:creationId xmlns:a16="http://schemas.microsoft.com/office/drawing/2014/main" id="{A79A76F4-768A-4993-99F1-91E90BE48F1E}"/>
                    </a:ext>
                  </a:extLst>
                </p:cNvPr>
                <p:cNvSpPr/>
                <p:nvPr/>
              </p:nvSpPr>
              <p:spPr>
                <a:xfrm>
                  <a:off x="9572041"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5" name="Rektangel 1284">
                  <a:extLst>
                    <a:ext uri="{FF2B5EF4-FFF2-40B4-BE49-F238E27FC236}">
                      <a16:creationId xmlns:a16="http://schemas.microsoft.com/office/drawing/2014/main" id="{68EE35D0-5A7A-4D3C-BFBA-1DC5B38DAE97}"/>
                    </a:ext>
                  </a:extLst>
                </p:cNvPr>
                <p:cNvSpPr/>
                <p:nvPr/>
              </p:nvSpPr>
              <p:spPr>
                <a:xfrm>
                  <a:off x="2087459" y="3152432"/>
                  <a:ext cx="7484582" cy="58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6" name="Retvinklet trekant 1285">
                  <a:extLst>
                    <a:ext uri="{FF2B5EF4-FFF2-40B4-BE49-F238E27FC236}">
                      <a16:creationId xmlns:a16="http://schemas.microsoft.com/office/drawing/2014/main" id="{C2BDFE37-5371-4172-9A1E-7889429EBCA4}"/>
                    </a:ext>
                  </a:extLst>
                </p:cNvPr>
                <p:cNvSpPr/>
                <p:nvPr/>
              </p:nvSpPr>
              <p:spPr>
                <a:xfrm flipH="1">
                  <a:off x="1209635" y="3152432"/>
                  <a:ext cx="877824" cy="5852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04" name="Rektangel 1203">
                <a:extLst>
                  <a:ext uri="{FF2B5EF4-FFF2-40B4-BE49-F238E27FC236}">
                    <a16:creationId xmlns:a16="http://schemas.microsoft.com/office/drawing/2014/main" id="{83C25BCE-EA93-4C60-A0BC-C1F2759FA756}"/>
                  </a:ext>
                </a:extLst>
              </p:cNvPr>
              <p:cNvSpPr/>
              <p:nvPr/>
            </p:nvSpPr>
            <p:spPr>
              <a:xfrm>
                <a:off x="5349022" y="3143525"/>
                <a:ext cx="676596" cy="105654"/>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5" name="Parallelogram 1204">
                <a:extLst>
                  <a:ext uri="{FF2B5EF4-FFF2-40B4-BE49-F238E27FC236}">
                    <a16:creationId xmlns:a16="http://schemas.microsoft.com/office/drawing/2014/main" id="{BEB8D8E0-8FC6-4A65-B499-1CAD7DA3E184}"/>
                  </a:ext>
                </a:extLst>
              </p:cNvPr>
              <p:cNvSpPr/>
              <p:nvPr/>
            </p:nvSpPr>
            <p:spPr>
              <a:xfrm rot="5400000">
                <a:off x="5252746"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6" name="Parallelogram 1205">
                <a:extLst>
                  <a:ext uri="{FF2B5EF4-FFF2-40B4-BE49-F238E27FC236}">
                    <a16:creationId xmlns:a16="http://schemas.microsoft.com/office/drawing/2014/main" id="{694E0BB1-9C42-45BC-A00E-12C9C4F68DA1}"/>
                  </a:ext>
                </a:extLst>
              </p:cNvPr>
              <p:cNvSpPr/>
              <p:nvPr/>
            </p:nvSpPr>
            <p:spPr>
              <a:xfrm rot="16200000" flipH="1">
                <a:off x="5676681" y="3256941"/>
                <a:ext cx="445214" cy="252661"/>
              </a:xfrm>
              <a:prstGeom prst="parallelogram">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7" name="Rektangel 1206">
                <a:extLst>
                  <a:ext uri="{FF2B5EF4-FFF2-40B4-BE49-F238E27FC236}">
                    <a16:creationId xmlns:a16="http://schemas.microsoft.com/office/drawing/2014/main" id="{64EAA52A-FC03-4E51-8BF6-E4874C4E8C40}"/>
                  </a:ext>
                </a:extLst>
              </p:cNvPr>
              <p:cNvSpPr/>
              <p:nvPr/>
            </p:nvSpPr>
            <p:spPr>
              <a:xfrm>
                <a:off x="5592472" y="3221062"/>
                <a:ext cx="252662" cy="338815"/>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8" name="Parallelogram 1207">
                <a:extLst>
                  <a:ext uri="{FF2B5EF4-FFF2-40B4-BE49-F238E27FC236}">
                    <a16:creationId xmlns:a16="http://schemas.microsoft.com/office/drawing/2014/main" id="{2BA5C95D-7F15-45EB-AA22-5F3436FD5606}"/>
                  </a:ext>
                </a:extLst>
              </p:cNvPr>
              <p:cNvSpPr/>
              <p:nvPr/>
            </p:nvSpPr>
            <p:spPr>
              <a:xfrm rot="5400000">
                <a:off x="5352519" y="3192216"/>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09" name="Parallelogram 1208">
                <a:extLst>
                  <a:ext uri="{FF2B5EF4-FFF2-40B4-BE49-F238E27FC236}">
                    <a16:creationId xmlns:a16="http://schemas.microsoft.com/office/drawing/2014/main" id="{DC30C7CD-F7BE-4209-A8AF-CB9B401238B5}"/>
                  </a:ext>
                </a:extLst>
              </p:cNvPr>
              <p:cNvSpPr/>
              <p:nvPr/>
            </p:nvSpPr>
            <p:spPr>
              <a:xfrm rot="5400000">
                <a:off x="5352519" y="3280505"/>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0" name="Parallelogram 1209">
                <a:extLst>
                  <a:ext uri="{FF2B5EF4-FFF2-40B4-BE49-F238E27FC236}">
                    <a16:creationId xmlns:a16="http://schemas.microsoft.com/office/drawing/2014/main" id="{AE57E48D-8993-4E63-A51C-1E3E0603ABEA}"/>
                  </a:ext>
                </a:extLst>
              </p:cNvPr>
              <p:cNvSpPr/>
              <p:nvPr/>
            </p:nvSpPr>
            <p:spPr>
              <a:xfrm rot="5400000">
                <a:off x="5446638" y="321476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1" name="Parallelogram 1210">
                <a:extLst>
                  <a:ext uri="{FF2B5EF4-FFF2-40B4-BE49-F238E27FC236}">
                    <a16:creationId xmlns:a16="http://schemas.microsoft.com/office/drawing/2014/main" id="{AC7E34AF-21BD-413C-991C-2B11EC965182}"/>
                  </a:ext>
                </a:extLst>
              </p:cNvPr>
              <p:cNvSpPr/>
              <p:nvPr/>
            </p:nvSpPr>
            <p:spPr>
              <a:xfrm rot="5400000">
                <a:off x="5447271" y="3302734"/>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2" name="Parallelogram 1211">
                <a:extLst>
                  <a:ext uri="{FF2B5EF4-FFF2-40B4-BE49-F238E27FC236}">
                    <a16:creationId xmlns:a16="http://schemas.microsoft.com/office/drawing/2014/main" id="{8681DB62-0422-4898-B0CC-07BA38613470}"/>
                  </a:ext>
                </a:extLst>
              </p:cNvPr>
              <p:cNvSpPr/>
              <p:nvPr/>
            </p:nvSpPr>
            <p:spPr>
              <a:xfrm rot="5400000">
                <a:off x="5352519" y="3367573"/>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13" name="Parallelogram 1212">
                <a:extLst>
                  <a:ext uri="{FF2B5EF4-FFF2-40B4-BE49-F238E27FC236}">
                    <a16:creationId xmlns:a16="http://schemas.microsoft.com/office/drawing/2014/main" id="{A2647DEF-7E11-4115-810A-C3C4029D903E}"/>
                  </a:ext>
                </a:extLst>
              </p:cNvPr>
              <p:cNvSpPr/>
              <p:nvPr/>
            </p:nvSpPr>
            <p:spPr>
              <a:xfrm rot="5400000">
                <a:off x="5447271" y="3389802"/>
                <a:ext cx="98123" cy="79154"/>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14" name="Gruppe 1213">
                <a:extLst>
                  <a:ext uri="{FF2B5EF4-FFF2-40B4-BE49-F238E27FC236}">
                    <a16:creationId xmlns:a16="http://schemas.microsoft.com/office/drawing/2014/main" id="{FA2B8F25-7BCB-477E-ACC2-390CB860DD69}"/>
                  </a:ext>
                </a:extLst>
              </p:cNvPr>
              <p:cNvGrpSpPr/>
              <p:nvPr/>
            </p:nvGrpSpPr>
            <p:grpSpPr>
              <a:xfrm flipH="1">
                <a:off x="5838296" y="3182733"/>
                <a:ext cx="173906" cy="295709"/>
                <a:chOff x="7286243" y="2703579"/>
                <a:chExt cx="197012" cy="333123"/>
              </a:xfrm>
            </p:grpSpPr>
            <p:sp>
              <p:nvSpPr>
                <p:cNvPr id="1278" name="Parallelogram 1277">
                  <a:extLst>
                    <a:ext uri="{FF2B5EF4-FFF2-40B4-BE49-F238E27FC236}">
                      <a16:creationId xmlns:a16="http://schemas.microsoft.com/office/drawing/2014/main" id="{E22F6CAA-705E-4A5B-AC08-3191734D4799}"/>
                    </a:ext>
                  </a:extLst>
                </p:cNvPr>
                <p:cNvSpPr/>
                <p:nvPr/>
              </p:nvSpPr>
              <p:spPr>
                <a:xfrm rot="5400000">
                  <a:off x="7275810" y="271401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9" name="Parallelogram 1278">
                  <a:extLst>
                    <a:ext uri="{FF2B5EF4-FFF2-40B4-BE49-F238E27FC236}">
                      <a16:creationId xmlns:a16="http://schemas.microsoft.com/office/drawing/2014/main" id="{E2353246-E01C-4FF1-A528-BAB1A1B1B92D}"/>
                    </a:ext>
                  </a:extLst>
                </p:cNvPr>
                <p:cNvSpPr/>
                <p:nvPr/>
              </p:nvSpPr>
              <p:spPr>
                <a:xfrm rot="5400000">
                  <a:off x="7275810" y="2813472"/>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0" name="Parallelogram 1279">
                  <a:extLst>
                    <a:ext uri="{FF2B5EF4-FFF2-40B4-BE49-F238E27FC236}">
                      <a16:creationId xmlns:a16="http://schemas.microsoft.com/office/drawing/2014/main" id="{345A8223-BBAB-474D-90A7-B4C216A41EF2}"/>
                    </a:ext>
                  </a:extLst>
                </p:cNvPr>
                <p:cNvSpPr/>
                <p:nvPr/>
              </p:nvSpPr>
              <p:spPr>
                <a:xfrm rot="5400000">
                  <a:off x="7382434" y="27394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1" name="Parallelogram 1280">
                  <a:extLst>
                    <a:ext uri="{FF2B5EF4-FFF2-40B4-BE49-F238E27FC236}">
                      <a16:creationId xmlns:a16="http://schemas.microsoft.com/office/drawing/2014/main" id="{233B9B05-FDA1-4CAE-B7C9-26B99DAC20C7}"/>
                    </a:ext>
                  </a:extLst>
                </p:cNvPr>
                <p:cNvSpPr/>
                <p:nvPr/>
              </p:nvSpPr>
              <p:spPr>
                <a:xfrm rot="5400000">
                  <a:off x="7383151" y="2838513"/>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2" name="Parallelogram 1281">
                  <a:extLst>
                    <a:ext uri="{FF2B5EF4-FFF2-40B4-BE49-F238E27FC236}">
                      <a16:creationId xmlns:a16="http://schemas.microsoft.com/office/drawing/2014/main" id="{85194CA0-F20A-4EC1-9690-7979FC41C0B1}"/>
                    </a:ext>
                  </a:extLst>
                </p:cNvPr>
                <p:cNvSpPr/>
                <p:nvPr/>
              </p:nvSpPr>
              <p:spPr>
                <a:xfrm rot="5400000">
                  <a:off x="7275810" y="2911556"/>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83" name="Parallelogram 1282">
                  <a:extLst>
                    <a:ext uri="{FF2B5EF4-FFF2-40B4-BE49-F238E27FC236}">
                      <a16:creationId xmlns:a16="http://schemas.microsoft.com/office/drawing/2014/main" id="{24D327CD-7175-416D-B5A4-E3FF015BD0CC}"/>
                    </a:ext>
                  </a:extLst>
                </p:cNvPr>
                <p:cNvSpPr/>
                <p:nvPr/>
              </p:nvSpPr>
              <p:spPr>
                <a:xfrm rot="5400000">
                  <a:off x="7383151" y="2936597"/>
                  <a:ext cx="110538" cy="89671"/>
                </a:xfrm>
                <a:prstGeom prst="parallelogram">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15" name="Rektangel 1214">
                <a:extLst>
                  <a:ext uri="{FF2B5EF4-FFF2-40B4-BE49-F238E27FC236}">
                    <a16:creationId xmlns:a16="http://schemas.microsoft.com/office/drawing/2014/main" id="{A6F706DC-FDD0-42AB-900A-9C1EC1CE006A}"/>
                  </a:ext>
                </a:extLst>
              </p:cNvPr>
              <p:cNvSpPr/>
              <p:nvPr/>
            </p:nvSpPr>
            <p:spPr>
              <a:xfrm>
                <a:off x="5591255"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6" name="Rektangel 1215">
                <a:extLst>
                  <a:ext uri="{FF2B5EF4-FFF2-40B4-BE49-F238E27FC236}">
                    <a16:creationId xmlns:a16="http://schemas.microsoft.com/office/drawing/2014/main" id="{39D4BC91-C724-4B35-A8B2-B6FDA3107FD1}"/>
                  </a:ext>
                </a:extLst>
              </p:cNvPr>
              <p:cNvSpPr/>
              <p:nvPr/>
            </p:nvSpPr>
            <p:spPr>
              <a:xfrm>
                <a:off x="5706179" y="323164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7" name="Rektangel 1216">
                <a:extLst>
                  <a:ext uri="{FF2B5EF4-FFF2-40B4-BE49-F238E27FC236}">
                    <a16:creationId xmlns:a16="http://schemas.microsoft.com/office/drawing/2014/main" id="{A20CDBDA-33D7-4DD0-BE9A-37DC9C260B9D}"/>
                  </a:ext>
                </a:extLst>
              </p:cNvPr>
              <p:cNvSpPr/>
              <p:nvPr/>
            </p:nvSpPr>
            <p:spPr>
              <a:xfrm>
                <a:off x="5591255"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8" name="Rektangel 1217">
                <a:extLst>
                  <a:ext uri="{FF2B5EF4-FFF2-40B4-BE49-F238E27FC236}">
                    <a16:creationId xmlns:a16="http://schemas.microsoft.com/office/drawing/2014/main" id="{61FA61FE-C62A-494D-AF4C-800F6323BE8D}"/>
                  </a:ext>
                </a:extLst>
              </p:cNvPr>
              <p:cNvSpPr/>
              <p:nvPr/>
            </p:nvSpPr>
            <p:spPr>
              <a:xfrm>
                <a:off x="5706179" y="3317938"/>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19" name="Rektangel 1218">
                <a:extLst>
                  <a:ext uri="{FF2B5EF4-FFF2-40B4-BE49-F238E27FC236}">
                    <a16:creationId xmlns:a16="http://schemas.microsoft.com/office/drawing/2014/main" id="{26AAD365-17F4-4260-807B-F5A6939E5153}"/>
                  </a:ext>
                </a:extLst>
              </p:cNvPr>
              <p:cNvSpPr/>
              <p:nvPr/>
            </p:nvSpPr>
            <p:spPr>
              <a:xfrm rot="16200000">
                <a:off x="525595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0" name="Rektangel 1219">
                <a:extLst>
                  <a:ext uri="{FF2B5EF4-FFF2-40B4-BE49-F238E27FC236}">
                    <a16:creationId xmlns:a16="http://schemas.microsoft.com/office/drawing/2014/main" id="{E3A74035-4B4F-49BB-AA13-2D6E69E50FCB}"/>
                  </a:ext>
                </a:extLst>
              </p:cNvPr>
              <p:cNvSpPr/>
              <p:nvPr/>
            </p:nvSpPr>
            <p:spPr>
              <a:xfrm rot="16200000">
                <a:off x="599034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1" name="Rektangel 1220">
                <a:extLst>
                  <a:ext uri="{FF2B5EF4-FFF2-40B4-BE49-F238E27FC236}">
                    <a16:creationId xmlns:a16="http://schemas.microsoft.com/office/drawing/2014/main" id="{2AF76F82-E900-4E0C-9AC3-B21FB7655192}"/>
                  </a:ext>
                </a:extLst>
              </p:cNvPr>
              <p:cNvSpPr/>
              <p:nvPr/>
            </p:nvSpPr>
            <p:spPr>
              <a:xfrm rot="16200000">
                <a:off x="5908001"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2" name="Rektangel 1221">
                <a:extLst>
                  <a:ext uri="{FF2B5EF4-FFF2-40B4-BE49-F238E27FC236}">
                    <a16:creationId xmlns:a16="http://schemas.microsoft.com/office/drawing/2014/main" id="{1010D5B9-12FE-40EE-803C-99B3AF24AC53}"/>
                  </a:ext>
                </a:extLst>
              </p:cNvPr>
              <p:cNvSpPr/>
              <p:nvPr/>
            </p:nvSpPr>
            <p:spPr>
              <a:xfrm rot="16200000">
                <a:off x="5813049"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3" name="Rektangel 1222">
                <a:extLst>
                  <a:ext uri="{FF2B5EF4-FFF2-40B4-BE49-F238E27FC236}">
                    <a16:creationId xmlns:a16="http://schemas.microsoft.com/office/drawing/2014/main" id="{AC1FC723-84BC-4588-9FA3-F735AF10091E}"/>
                  </a:ext>
                </a:extLst>
              </p:cNvPr>
              <p:cNvSpPr/>
              <p:nvPr/>
            </p:nvSpPr>
            <p:spPr>
              <a:xfrm rot="16200000">
                <a:off x="5433243"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4" name="Rektangel 1223">
                <a:extLst>
                  <a:ext uri="{FF2B5EF4-FFF2-40B4-BE49-F238E27FC236}">
                    <a16:creationId xmlns:a16="http://schemas.microsoft.com/office/drawing/2014/main" id="{81E2D5A5-88F8-4597-A9C9-E15C7D8CA486}"/>
                  </a:ext>
                </a:extLst>
              </p:cNvPr>
              <p:cNvSpPr/>
              <p:nvPr/>
            </p:nvSpPr>
            <p:spPr>
              <a:xfrm rot="16200000">
                <a:off x="5338292"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5" name="Rektangel 1224">
                <a:extLst>
                  <a:ext uri="{FF2B5EF4-FFF2-40B4-BE49-F238E27FC236}">
                    <a16:creationId xmlns:a16="http://schemas.microsoft.com/office/drawing/2014/main" id="{27870878-A725-4491-8675-B0DC7E4D5893}"/>
                  </a:ext>
                </a:extLst>
              </p:cNvPr>
              <p:cNvSpPr/>
              <p:nvPr/>
            </p:nvSpPr>
            <p:spPr>
              <a:xfrm>
                <a:off x="5591255"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6" name="Rektangel 1225">
                <a:extLst>
                  <a:ext uri="{FF2B5EF4-FFF2-40B4-BE49-F238E27FC236}">
                    <a16:creationId xmlns:a16="http://schemas.microsoft.com/office/drawing/2014/main" id="{CFE2FACE-AA8B-446C-BB93-5B695755E367}"/>
                  </a:ext>
                </a:extLst>
              </p:cNvPr>
              <p:cNvSpPr/>
              <p:nvPr/>
            </p:nvSpPr>
            <p:spPr>
              <a:xfrm>
                <a:off x="5706179" y="3404801"/>
                <a:ext cx="89856" cy="73446"/>
              </a:xfrm>
              <a:prstGeom prst="rect">
                <a:avLst/>
              </a:prstGeom>
              <a:solidFill>
                <a:srgbClr val="D8E4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27" name="Rektangel 1226">
                <a:extLst>
                  <a:ext uri="{FF2B5EF4-FFF2-40B4-BE49-F238E27FC236}">
                    <a16:creationId xmlns:a16="http://schemas.microsoft.com/office/drawing/2014/main" id="{3C89A89A-2A0E-44E2-B44F-B89A14E51842}"/>
                  </a:ext>
                </a:extLst>
              </p:cNvPr>
              <p:cNvSpPr/>
              <p:nvPr/>
            </p:nvSpPr>
            <p:spPr>
              <a:xfrm>
                <a:off x="5291365" y="3402415"/>
                <a:ext cx="791744" cy="3195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8" name="Rektangel 1227">
                <a:extLst>
                  <a:ext uri="{FF2B5EF4-FFF2-40B4-BE49-F238E27FC236}">
                    <a16:creationId xmlns:a16="http://schemas.microsoft.com/office/drawing/2014/main" id="{985B893E-D30C-4E09-BAE5-AAC636A79E0B}"/>
                  </a:ext>
                </a:extLst>
              </p:cNvPr>
              <p:cNvSpPr/>
              <p:nvPr/>
            </p:nvSpPr>
            <p:spPr>
              <a:xfrm rot="16200000">
                <a:off x="5718098"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9" name="Rektangel 1228">
                <a:extLst>
                  <a:ext uri="{FF2B5EF4-FFF2-40B4-BE49-F238E27FC236}">
                    <a16:creationId xmlns:a16="http://schemas.microsoft.com/office/drawing/2014/main" id="{A282E1F7-2120-4BAB-834D-9160C6518E92}"/>
                  </a:ext>
                </a:extLst>
              </p:cNvPr>
              <p:cNvSpPr/>
              <p:nvPr/>
            </p:nvSpPr>
            <p:spPr>
              <a:xfrm rot="16200000">
                <a:off x="5623146"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0" name="Rektangel 1229">
                <a:extLst>
                  <a:ext uri="{FF2B5EF4-FFF2-40B4-BE49-F238E27FC236}">
                    <a16:creationId xmlns:a16="http://schemas.microsoft.com/office/drawing/2014/main" id="{BCFDB9C5-2DBD-4D00-BED8-71BDBB5AC9A1}"/>
                  </a:ext>
                </a:extLst>
              </p:cNvPr>
              <p:cNvSpPr/>
              <p:nvPr/>
            </p:nvSpPr>
            <p:spPr>
              <a:xfrm rot="16200000">
                <a:off x="5528195" y="3471593"/>
                <a:ext cx="127827" cy="3177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1" name="Rektangel 1230">
                <a:extLst>
                  <a:ext uri="{FF2B5EF4-FFF2-40B4-BE49-F238E27FC236}">
                    <a16:creationId xmlns:a16="http://schemas.microsoft.com/office/drawing/2014/main" id="{18FCCAEE-3F91-4574-9B24-070F71677607}"/>
                  </a:ext>
                </a:extLst>
              </p:cNvPr>
              <p:cNvSpPr/>
              <p:nvPr/>
            </p:nvSpPr>
            <p:spPr>
              <a:xfrm>
                <a:off x="5291365" y="3541684"/>
                <a:ext cx="791744" cy="68960"/>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2" name="Rektangel 1231">
                <a:extLst>
                  <a:ext uri="{FF2B5EF4-FFF2-40B4-BE49-F238E27FC236}">
                    <a16:creationId xmlns:a16="http://schemas.microsoft.com/office/drawing/2014/main" id="{5B2D7D53-E160-4EC9-AB79-4875FCE595F4}"/>
                  </a:ext>
                </a:extLst>
              </p:cNvPr>
              <p:cNvSpPr/>
              <p:nvPr/>
            </p:nvSpPr>
            <p:spPr>
              <a:xfrm>
                <a:off x="5715741"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3" name="Rektangel 1232">
                <a:extLst>
                  <a:ext uri="{FF2B5EF4-FFF2-40B4-BE49-F238E27FC236}">
                    <a16:creationId xmlns:a16="http://schemas.microsoft.com/office/drawing/2014/main" id="{2BF88E59-35E2-4F5A-93CB-AAB6BF476450}"/>
                  </a:ext>
                </a:extLst>
              </p:cNvPr>
              <p:cNvSpPr/>
              <p:nvPr/>
            </p:nvSpPr>
            <p:spPr>
              <a:xfrm>
                <a:off x="559461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4" name="Rektangel 1233">
                <a:extLst>
                  <a:ext uri="{FF2B5EF4-FFF2-40B4-BE49-F238E27FC236}">
                    <a16:creationId xmlns:a16="http://schemas.microsoft.com/office/drawing/2014/main" id="{5F2E963B-6342-4821-98C8-65962963884B}"/>
                  </a:ext>
                </a:extLst>
              </p:cNvPr>
              <p:cNvSpPr/>
              <p:nvPr/>
            </p:nvSpPr>
            <p:spPr>
              <a:xfrm>
                <a:off x="5473212"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5" name="Rektangel 1234">
                <a:extLst>
                  <a:ext uri="{FF2B5EF4-FFF2-40B4-BE49-F238E27FC236}">
                    <a16:creationId xmlns:a16="http://schemas.microsoft.com/office/drawing/2014/main" id="{36EE0FD9-D105-4CFF-8714-7DA19C62D5A1}"/>
                  </a:ext>
                </a:extLst>
              </p:cNvPr>
              <p:cNvSpPr/>
              <p:nvPr/>
            </p:nvSpPr>
            <p:spPr>
              <a:xfrm>
                <a:off x="5353623"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36" name="Rektangel 1235">
                <a:extLst>
                  <a:ext uri="{FF2B5EF4-FFF2-40B4-BE49-F238E27FC236}">
                    <a16:creationId xmlns:a16="http://schemas.microsoft.com/office/drawing/2014/main" id="{F11D45FA-A1BC-4D13-A8C6-28DF9CEBCD07}"/>
                  </a:ext>
                </a:extLst>
              </p:cNvPr>
              <p:cNvSpPr/>
              <p:nvPr/>
            </p:nvSpPr>
            <p:spPr>
              <a:xfrm>
                <a:off x="5234306" y="5824302"/>
                <a:ext cx="110215" cy="202903"/>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237" name="Gruppe 1236">
                <a:extLst>
                  <a:ext uri="{FF2B5EF4-FFF2-40B4-BE49-F238E27FC236}">
                    <a16:creationId xmlns:a16="http://schemas.microsoft.com/office/drawing/2014/main" id="{E310BD5E-1208-4A1C-A8E0-093694389760}"/>
                  </a:ext>
                </a:extLst>
              </p:cNvPr>
              <p:cNvGrpSpPr/>
              <p:nvPr/>
            </p:nvGrpSpPr>
            <p:grpSpPr>
              <a:xfrm>
                <a:off x="5186504" y="5766771"/>
                <a:ext cx="801793" cy="53671"/>
                <a:chOff x="1209635" y="3152432"/>
                <a:chExt cx="9240230" cy="585788"/>
              </a:xfrm>
            </p:grpSpPr>
            <p:sp>
              <p:nvSpPr>
                <p:cNvPr id="1275" name="Retvinklet trekant 1274">
                  <a:extLst>
                    <a:ext uri="{FF2B5EF4-FFF2-40B4-BE49-F238E27FC236}">
                      <a16:creationId xmlns:a16="http://schemas.microsoft.com/office/drawing/2014/main" id="{24FBDA62-CECF-44BD-AA30-03EFFE3B6998}"/>
                    </a:ext>
                  </a:extLst>
                </p:cNvPr>
                <p:cNvSpPr/>
                <p:nvPr/>
              </p:nvSpPr>
              <p:spPr>
                <a:xfrm>
                  <a:off x="9572041" y="3152432"/>
                  <a:ext cx="877824" cy="585216"/>
                </a:xfrm>
                <a:prstGeom prst="rtTriangle">
                  <a:avLst/>
                </a:prstGeom>
                <a:solidFill>
                  <a:srgbClr val="93B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76" name="Rektangel 1275">
                  <a:extLst>
                    <a:ext uri="{FF2B5EF4-FFF2-40B4-BE49-F238E27FC236}">
                      <a16:creationId xmlns:a16="http://schemas.microsoft.com/office/drawing/2014/main" id="{AD4FEF11-FAF0-4E2C-9B9A-AA9B0B965BD5}"/>
                    </a:ext>
                  </a:extLst>
                </p:cNvPr>
                <p:cNvSpPr/>
                <p:nvPr/>
              </p:nvSpPr>
              <p:spPr>
                <a:xfrm>
                  <a:off x="2087459" y="3152432"/>
                  <a:ext cx="7484582" cy="585788"/>
                </a:xfrm>
                <a:prstGeom prst="rect">
                  <a:avLst/>
                </a:prstGeom>
                <a:gradFill flip="none" rotWithShape="1">
                  <a:gsLst>
                    <a:gs pos="35000">
                      <a:schemeClr val="accent4">
                        <a:lumMod val="5000"/>
                        <a:lumOff val="95000"/>
                      </a:schemeClr>
                    </a:gs>
                    <a:gs pos="0">
                      <a:srgbClr val="9CBCC0"/>
                    </a:gs>
                    <a:gs pos="55000">
                      <a:srgbClr val="7E9BA2"/>
                    </a:gs>
                    <a:gs pos="100000">
                      <a:srgbClr val="94B3B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77" name="Retvinklet trekant 1276">
                  <a:extLst>
                    <a:ext uri="{FF2B5EF4-FFF2-40B4-BE49-F238E27FC236}">
                      <a16:creationId xmlns:a16="http://schemas.microsoft.com/office/drawing/2014/main" id="{030386B6-7B28-4B71-9919-78100C74A88C}"/>
                    </a:ext>
                  </a:extLst>
                </p:cNvPr>
                <p:cNvSpPr/>
                <p:nvPr/>
              </p:nvSpPr>
              <p:spPr>
                <a:xfrm flipH="1">
                  <a:off x="1209635" y="3152432"/>
                  <a:ext cx="877824" cy="585216"/>
                </a:xfrm>
                <a:prstGeom prst="rtTriangle">
                  <a:avLst/>
                </a:prstGeom>
                <a:solidFill>
                  <a:srgbClr val="9EBE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38" name="Gruppe 1237">
                <a:extLst>
                  <a:ext uri="{FF2B5EF4-FFF2-40B4-BE49-F238E27FC236}">
                    <a16:creationId xmlns:a16="http://schemas.microsoft.com/office/drawing/2014/main" id="{3B6DB2EB-1679-4E43-91ED-DB9F3DEA20FD}"/>
                  </a:ext>
                </a:extLst>
              </p:cNvPr>
              <p:cNvGrpSpPr/>
              <p:nvPr/>
            </p:nvGrpSpPr>
            <p:grpSpPr>
              <a:xfrm>
                <a:off x="5835932" y="4454540"/>
                <a:ext cx="110215" cy="202903"/>
                <a:chOff x="1758507" y="5170209"/>
                <a:chExt cx="156925" cy="285896"/>
              </a:xfrm>
            </p:grpSpPr>
            <p:sp>
              <p:nvSpPr>
                <p:cNvPr id="1272" name="Rektangel 1271">
                  <a:extLst>
                    <a:ext uri="{FF2B5EF4-FFF2-40B4-BE49-F238E27FC236}">
                      <a16:creationId xmlns:a16="http://schemas.microsoft.com/office/drawing/2014/main" id="{16294BF5-B9EF-4BCF-B75F-B134ACE1870C}"/>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3" name="Lige forbindelse 1272">
                  <a:extLst>
                    <a:ext uri="{FF2B5EF4-FFF2-40B4-BE49-F238E27FC236}">
                      <a16:creationId xmlns:a16="http://schemas.microsoft.com/office/drawing/2014/main" id="{433DC924-1528-4672-9B23-8780A7351161}"/>
                    </a:ext>
                  </a:extLst>
                </p:cNvPr>
                <p:cNvCxnSpPr>
                  <a:cxnSpLocks/>
                  <a:stCxn id="1272" idx="0"/>
                  <a:endCxn id="1272"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4" name="Lige forbindelse 1273">
                  <a:extLst>
                    <a:ext uri="{FF2B5EF4-FFF2-40B4-BE49-F238E27FC236}">
                      <a16:creationId xmlns:a16="http://schemas.microsoft.com/office/drawing/2014/main" id="{D7617DB8-3DAE-4E26-AFFF-CA3093B43804}"/>
                    </a:ext>
                  </a:extLst>
                </p:cNvPr>
                <p:cNvCxnSpPr>
                  <a:cxnSpLocks/>
                  <a:stCxn id="1272" idx="1"/>
                  <a:endCxn id="1272"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39" name="Gruppe 1238">
                <a:extLst>
                  <a:ext uri="{FF2B5EF4-FFF2-40B4-BE49-F238E27FC236}">
                    <a16:creationId xmlns:a16="http://schemas.microsoft.com/office/drawing/2014/main" id="{B93FA2A0-59F2-4D4B-9549-4BE0947766CC}"/>
                  </a:ext>
                </a:extLst>
              </p:cNvPr>
              <p:cNvGrpSpPr/>
              <p:nvPr/>
            </p:nvGrpSpPr>
            <p:grpSpPr>
              <a:xfrm>
                <a:off x="5454147" y="3745047"/>
                <a:ext cx="110215" cy="202903"/>
                <a:chOff x="1758507" y="5170209"/>
                <a:chExt cx="156925" cy="285896"/>
              </a:xfrm>
            </p:grpSpPr>
            <p:sp>
              <p:nvSpPr>
                <p:cNvPr id="1269" name="Rektangel 1268">
                  <a:extLst>
                    <a:ext uri="{FF2B5EF4-FFF2-40B4-BE49-F238E27FC236}">
                      <a16:creationId xmlns:a16="http://schemas.microsoft.com/office/drawing/2014/main" id="{A0E4EF35-FACB-44F9-9F3E-43A7E2B0D662}"/>
                    </a:ext>
                  </a:extLst>
                </p:cNvPr>
                <p:cNvSpPr/>
                <p:nvPr/>
              </p:nvSpPr>
              <p:spPr>
                <a:xfrm>
                  <a:off x="1758507" y="5170209"/>
                  <a:ext cx="156925" cy="285896"/>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70" name="Lige forbindelse 1269">
                  <a:extLst>
                    <a:ext uri="{FF2B5EF4-FFF2-40B4-BE49-F238E27FC236}">
                      <a16:creationId xmlns:a16="http://schemas.microsoft.com/office/drawing/2014/main" id="{7DC66DD5-D52F-45DE-82D3-4AD6E08ABA69}"/>
                    </a:ext>
                  </a:extLst>
                </p:cNvPr>
                <p:cNvCxnSpPr>
                  <a:cxnSpLocks/>
                  <a:stCxn id="1269" idx="0"/>
                  <a:endCxn id="1269" idx="2"/>
                </p:cNvCxnSpPr>
                <p:nvPr/>
              </p:nvCxnSpPr>
              <p:spPr>
                <a:xfrm>
                  <a:off x="1836970" y="5170209"/>
                  <a:ext cx="0" cy="285896"/>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cxnSp>
              <p:nvCxnSpPr>
                <p:cNvPr id="1271" name="Lige forbindelse 1270">
                  <a:extLst>
                    <a:ext uri="{FF2B5EF4-FFF2-40B4-BE49-F238E27FC236}">
                      <a16:creationId xmlns:a16="http://schemas.microsoft.com/office/drawing/2014/main" id="{FF0F3E42-F5F3-46EB-8F7E-16BB88C2DBCB}"/>
                    </a:ext>
                  </a:extLst>
                </p:cNvPr>
                <p:cNvCxnSpPr>
                  <a:cxnSpLocks/>
                  <a:stCxn id="1269" idx="1"/>
                  <a:endCxn id="1269" idx="3"/>
                </p:cNvCxnSpPr>
                <p:nvPr/>
              </p:nvCxnSpPr>
              <p:spPr>
                <a:xfrm>
                  <a:off x="1758507" y="5313157"/>
                  <a:ext cx="156925" cy="0"/>
                </a:xfrm>
                <a:prstGeom prst="line">
                  <a:avLst/>
                </a:prstGeom>
                <a:ln>
                  <a:solidFill>
                    <a:srgbClr val="945E5E"/>
                  </a:solidFill>
                </a:ln>
              </p:spPr>
              <p:style>
                <a:lnRef idx="1">
                  <a:schemeClr val="accent1"/>
                </a:lnRef>
                <a:fillRef idx="0">
                  <a:schemeClr val="accent1"/>
                </a:fillRef>
                <a:effectRef idx="0">
                  <a:schemeClr val="accent1"/>
                </a:effectRef>
                <a:fontRef idx="minor">
                  <a:schemeClr val="tx1"/>
                </a:fontRef>
              </p:style>
            </p:cxnSp>
          </p:grpSp>
          <p:grpSp>
            <p:nvGrpSpPr>
              <p:cNvPr id="1240" name="Gruppe 1239">
                <a:extLst>
                  <a:ext uri="{FF2B5EF4-FFF2-40B4-BE49-F238E27FC236}">
                    <a16:creationId xmlns:a16="http://schemas.microsoft.com/office/drawing/2014/main" id="{60DD437B-83CD-43BD-B46E-12F7635E077A}"/>
                  </a:ext>
                </a:extLst>
              </p:cNvPr>
              <p:cNvGrpSpPr/>
              <p:nvPr/>
            </p:nvGrpSpPr>
            <p:grpSpPr>
              <a:xfrm>
                <a:off x="5369458" y="3940570"/>
                <a:ext cx="635558" cy="437035"/>
                <a:chOff x="6776638" y="3675567"/>
                <a:chExt cx="720000" cy="492329"/>
              </a:xfrm>
            </p:grpSpPr>
            <p:grpSp>
              <p:nvGrpSpPr>
                <p:cNvPr id="1258" name="Gruppe 1257">
                  <a:extLst>
                    <a:ext uri="{FF2B5EF4-FFF2-40B4-BE49-F238E27FC236}">
                      <a16:creationId xmlns:a16="http://schemas.microsoft.com/office/drawing/2014/main" id="{80BFA02B-ABCB-4553-A7B4-824E48D92788}"/>
                    </a:ext>
                  </a:extLst>
                </p:cNvPr>
                <p:cNvGrpSpPr/>
                <p:nvPr/>
              </p:nvGrpSpPr>
              <p:grpSpPr>
                <a:xfrm>
                  <a:off x="7053110" y="3917891"/>
                  <a:ext cx="168029" cy="213816"/>
                  <a:chOff x="4852454" y="2916519"/>
                  <a:chExt cx="278597" cy="366599"/>
                </a:xfrm>
              </p:grpSpPr>
              <p:sp>
                <p:nvSpPr>
                  <p:cNvPr id="1267" name="Rektangel 1266">
                    <a:extLst>
                      <a:ext uri="{FF2B5EF4-FFF2-40B4-BE49-F238E27FC236}">
                        <a16:creationId xmlns:a16="http://schemas.microsoft.com/office/drawing/2014/main" id="{7EB3670D-AB03-4C3D-B9A8-4B83A12B20BD}"/>
                      </a:ext>
                    </a:extLst>
                  </p:cNvPr>
                  <p:cNvSpPr/>
                  <p:nvPr/>
                </p:nvSpPr>
                <p:spPr>
                  <a:xfrm>
                    <a:off x="4852454" y="3036482"/>
                    <a:ext cx="278597" cy="246636"/>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8" name="Rektangel: afrundede hjørner 1267">
                    <a:extLst>
                      <a:ext uri="{FF2B5EF4-FFF2-40B4-BE49-F238E27FC236}">
                        <a16:creationId xmlns:a16="http://schemas.microsoft.com/office/drawing/2014/main" id="{818FB5CA-9984-43AE-85D1-22E08FB19E5A}"/>
                      </a:ext>
                    </a:extLst>
                  </p:cNvPr>
                  <p:cNvSpPr/>
                  <p:nvPr/>
                </p:nvSpPr>
                <p:spPr>
                  <a:xfrm>
                    <a:off x="4852454" y="2916519"/>
                    <a:ext cx="278597" cy="152783"/>
                  </a:xfrm>
                  <a:prstGeom prst="round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59" name="Rektangel 1258">
                  <a:extLst>
                    <a:ext uri="{FF2B5EF4-FFF2-40B4-BE49-F238E27FC236}">
                      <a16:creationId xmlns:a16="http://schemas.microsoft.com/office/drawing/2014/main" id="{F5CD696C-DE64-415D-A1C6-AF5DBAA1013D}"/>
                    </a:ext>
                  </a:extLst>
                </p:cNvPr>
                <p:cNvSpPr/>
                <p:nvPr/>
              </p:nvSpPr>
              <p:spPr>
                <a:xfrm>
                  <a:off x="6776638" y="4131896"/>
                  <a:ext cx="720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0" name="Rektangel 1259">
                  <a:extLst>
                    <a:ext uri="{FF2B5EF4-FFF2-40B4-BE49-F238E27FC236}">
                      <a16:creationId xmlns:a16="http://schemas.microsoft.com/office/drawing/2014/main" id="{93239C63-5CE7-4419-B88A-32CBE479A23E}"/>
                    </a:ext>
                  </a:extLst>
                </p:cNvPr>
                <p:cNvSpPr/>
                <p:nvPr/>
              </p:nvSpPr>
              <p:spPr>
                <a:xfrm>
                  <a:off x="6848638" y="3983458"/>
                  <a:ext cx="576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1" name="Rektangel 1260">
                  <a:extLst>
                    <a:ext uri="{FF2B5EF4-FFF2-40B4-BE49-F238E27FC236}">
                      <a16:creationId xmlns:a16="http://schemas.microsoft.com/office/drawing/2014/main" id="{FAE942D7-1DE9-43B0-8546-6690E87DB195}"/>
                    </a:ext>
                  </a:extLst>
                </p:cNvPr>
                <p:cNvSpPr/>
                <p:nvPr/>
              </p:nvSpPr>
              <p:spPr>
                <a:xfrm rot="5400000">
                  <a:off x="684542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2" name="Rektangel 1261">
                  <a:extLst>
                    <a:ext uri="{FF2B5EF4-FFF2-40B4-BE49-F238E27FC236}">
                      <a16:creationId xmlns:a16="http://schemas.microsoft.com/office/drawing/2014/main" id="{FB29AFA3-0728-4C23-A1A4-26BD7571A760}"/>
                    </a:ext>
                  </a:extLst>
                </p:cNvPr>
                <p:cNvSpPr/>
                <p:nvPr/>
              </p:nvSpPr>
              <p:spPr>
                <a:xfrm rot="5400000">
                  <a:off x="6964624"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3" name="Rektangel 1262">
                  <a:extLst>
                    <a:ext uri="{FF2B5EF4-FFF2-40B4-BE49-F238E27FC236}">
                      <a16:creationId xmlns:a16="http://schemas.microsoft.com/office/drawing/2014/main" id="{DDD92164-74B7-42A1-A49C-DEE8C1CBB3A4}"/>
                    </a:ext>
                  </a:extLst>
                </p:cNvPr>
                <p:cNvSpPr/>
                <p:nvPr/>
              </p:nvSpPr>
              <p:spPr>
                <a:xfrm rot="5400000">
                  <a:off x="7083822"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4" name="Rektangel 1263">
                  <a:extLst>
                    <a:ext uri="{FF2B5EF4-FFF2-40B4-BE49-F238E27FC236}">
                      <a16:creationId xmlns:a16="http://schemas.microsoft.com/office/drawing/2014/main" id="{E61E7FF1-1835-4B0D-99A0-008906286602}"/>
                    </a:ext>
                  </a:extLst>
                </p:cNvPr>
                <p:cNvSpPr/>
                <p:nvPr/>
              </p:nvSpPr>
              <p:spPr>
                <a:xfrm rot="5400000">
                  <a:off x="7203020"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5" name="Rektangel 1264">
                  <a:extLst>
                    <a:ext uri="{FF2B5EF4-FFF2-40B4-BE49-F238E27FC236}">
                      <a16:creationId xmlns:a16="http://schemas.microsoft.com/office/drawing/2014/main" id="{B6B3CC28-C15D-440A-AA02-F313CE696E83}"/>
                    </a:ext>
                  </a:extLst>
                </p:cNvPr>
                <p:cNvSpPr/>
                <p:nvPr/>
              </p:nvSpPr>
              <p:spPr>
                <a:xfrm rot="5400000">
                  <a:off x="7322216" y="4058696"/>
                  <a:ext cx="108000" cy="36000"/>
                </a:xfrm>
                <a:prstGeom prst="rect">
                  <a:avLst/>
                </a:prstGeom>
                <a:gradFill>
                  <a:gsLst>
                    <a:gs pos="72000">
                      <a:srgbClr val="CCC9B4"/>
                    </a:gs>
                    <a:gs pos="30000">
                      <a:schemeClr val="bg2">
                        <a:lumMod val="90000"/>
                      </a:schemeClr>
                    </a:gs>
                    <a:gs pos="0">
                      <a:schemeClr val="bg2">
                        <a:lumMod val="90000"/>
                      </a:schemeClr>
                    </a:gs>
                    <a:gs pos="100000">
                      <a:schemeClr val="bg2">
                        <a:lumMod val="9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66" name="Ellipse 1265">
                  <a:extLst>
                    <a:ext uri="{FF2B5EF4-FFF2-40B4-BE49-F238E27FC236}">
                      <a16:creationId xmlns:a16="http://schemas.microsoft.com/office/drawing/2014/main" id="{5C121428-5FD5-4E63-BB35-E78698F77E04}"/>
                    </a:ext>
                  </a:extLst>
                </p:cNvPr>
                <p:cNvSpPr>
                  <a:spLocks noChangeAspect="1"/>
                </p:cNvSpPr>
                <p:nvPr/>
              </p:nvSpPr>
              <p:spPr>
                <a:xfrm>
                  <a:off x="7064638" y="3675567"/>
                  <a:ext cx="144000" cy="144000"/>
                </a:xfrm>
                <a:prstGeom prst="ellipse">
                  <a:avLst/>
                </a:prstGeom>
                <a:solidFill>
                  <a:srgbClr val="7E4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241" name="Rektangel 1240">
                <a:extLst>
                  <a:ext uri="{FF2B5EF4-FFF2-40B4-BE49-F238E27FC236}">
                    <a16:creationId xmlns:a16="http://schemas.microsoft.com/office/drawing/2014/main" id="{1A73F686-5B11-4FB5-8613-114AE40492E0}"/>
                  </a:ext>
                </a:extLst>
              </p:cNvPr>
              <p:cNvSpPr/>
              <p:nvPr/>
            </p:nvSpPr>
            <p:spPr>
              <a:xfrm>
                <a:off x="5322102" y="3640937"/>
                <a:ext cx="730086" cy="4933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2" name="Rektangel 1241">
                <a:extLst>
                  <a:ext uri="{FF2B5EF4-FFF2-40B4-BE49-F238E27FC236}">
                    <a16:creationId xmlns:a16="http://schemas.microsoft.com/office/drawing/2014/main" id="{33F5D948-D8A0-4977-90BB-3290D1A63744}"/>
                  </a:ext>
                </a:extLst>
              </p:cNvPr>
              <p:cNvSpPr/>
              <p:nvPr/>
            </p:nvSpPr>
            <p:spPr>
              <a:xfrm rot="5400000">
                <a:off x="3390156" y="4887729"/>
                <a:ext cx="990660" cy="31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3" name="Ellipse 1242">
                <a:extLst>
                  <a:ext uri="{FF2B5EF4-FFF2-40B4-BE49-F238E27FC236}">
                    <a16:creationId xmlns:a16="http://schemas.microsoft.com/office/drawing/2014/main" id="{D3011426-440A-4AFD-A9F9-DC0BEF750DB2}"/>
                  </a:ext>
                </a:extLst>
              </p:cNvPr>
              <p:cNvSpPr>
                <a:spLocks noChangeAspect="1"/>
              </p:cNvSpPr>
              <p:nvPr/>
            </p:nvSpPr>
            <p:spPr>
              <a:xfrm>
                <a:off x="3855561" y="4406743"/>
                <a:ext cx="63556" cy="63914"/>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4" name="Heksagon 1243">
                <a:extLst>
                  <a:ext uri="{FF2B5EF4-FFF2-40B4-BE49-F238E27FC236}">
                    <a16:creationId xmlns:a16="http://schemas.microsoft.com/office/drawing/2014/main" id="{B1F404B4-52DB-4432-9D5B-6C268DE16C02}"/>
                  </a:ext>
                </a:extLst>
              </p:cNvPr>
              <p:cNvSpPr/>
              <p:nvPr/>
            </p:nvSpPr>
            <p:spPr>
              <a:xfrm>
                <a:off x="5362003" y="3016694"/>
                <a:ext cx="650199" cy="176914"/>
              </a:xfrm>
              <a:prstGeom prst="hexagon">
                <a:avLst>
                  <a:gd name="adj" fmla="val 108638"/>
                  <a:gd name="vf" fmla="val 115470"/>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45" name="Grafik 1244" descr="Ringelyd">
                <a:extLst>
                  <a:ext uri="{FF2B5EF4-FFF2-40B4-BE49-F238E27FC236}">
                    <a16:creationId xmlns:a16="http://schemas.microsoft.com/office/drawing/2014/main" id="{F1E17578-2890-4A63-A190-5BD7F608C8E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4302" y="2725383"/>
                <a:ext cx="476668" cy="479352"/>
              </a:xfrm>
              <a:prstGeom prst="rect">
                <a:avLst/>
              </a:prstGeom>
            </p:spPr>
          </p:pic>
          <p:sp>
            <p:nvSpPr>
              <p:cNvPr id="1246" name="Rektangel 1245">
                <a:extLst>
                  <a:ext uri="{FF2B5EF4-FFF2-40B4-BE49-F238E27FC236}">
                    <a16:creationId xmlns:a16="http://schemas.microsoft.com/office/drawing/2014/main" id="{A39946C9-92D6-48DC-8E54-B0E5C32AF7BB}"/>
                  </a:ext>
                </a:extLst>
              </p:cNvPr>
              <p:cNvSpPr/>
              <p:nvPr/>
            </p:nvSpPr>
            <p:spPr>
              <a:xfrm>
                <a:off x="5557768"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7" name="Rektangel 1246">
                <a:extLst>
                  <a:ext uri="{FF2B5EF4-FFF2-40B4-BE49-F238E27FC236}">
                    <a16:creationId xmlns:a16="http://schemas.microsoft.com/office/drawing/2014/main" id="{BE6D0FE9-1FFE-46F3-BA29-EEF2D416ADAF}"/>
                  </a:ext>
                </a:extLst>
              </p:cNvPr>
              <p:cNvSpPr/>
              <p:nvPr/>
            </p:nvSpPr>
            <p:spPr>
              <a:xfrm>
                <a:off x="5795216" y="2852097"/>
                <a:ext cx="31778" cy="511308"/>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8" name="Rektangel 1247">
                <a:extLst>
                  <a:ext uri="{FF2B5EF4-FFF2-40B4-BE49-F238E27FC236}">
                    <a16:creationId xmlns:a16="http://schemas.microsoft.com/office/drawing/2014/main" id="{09EBF14E-61FE-4A73-A68C-3288BD494704}"/>
                  </a:ext>
                </a:extLst>
              </p:cNvPr>
              <p:cNvSpPr/>
              <p:nvPr/>
            </p:nvSpPr>
            <p:spPr>
              <a:xfrm>
                <a:off x="5349076"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49" name="Rektangel 1248">
                <a:extLst>
                  <a:ext uri="{FF2B5EF4-FFF2-40B4-BE49-F238E27FC236}">
                    <a16:creationId xmlns:a16="http://schemas.microsoft.com/office/drawing/2014/main" id="{A8FD71EE-2561-469B-B6D9-C9DE9F7D6889}"/>
                  </a:ext>
                </a:extLst>
              </p:cNvPr>
              <p:cNvSpPr/>
              <p:nvPr/>
            </p:nvSpPr>
            <p:spPr>
              <a:xfrm>
                <a:off x="5993353" y="2921850"/>
                <a:ext cx="31778" cy="223697"/>
              </a:xfrm>
              <a:prstGeom prst="rect">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0" name="Rektangel: øverste hjørner afklippet 1249">
                <a:extLst>
                  <a:ext uri="{FF2B5EF4-FFF2-40B4-BE49-F238E27FC236}">
                    <a16:creationId xmlns:a16="http://schemas.microsoft.com/office/drawing/2014/main" id="{C869B3B4-F596-4908-AB1B-86FE46284A10}"/>
                  </a:ext>
                </a:extLst>
              </p:cNvPr>
              <p:cNvSpPr/>
              <p:nvPr/>
            </p:nvSpPr>
            <p:spPr>
              <a:xfrm>
                <a:off x="5380853" y="2758618"/>
                <a:ext cx="612011" cy="241366"/>
              </a:xfrm>
              <a:prstGeom prst="snip2SameRect">
                <a:avLst>
                  <a:gd name="adj1" fmla="val 50000"/>
                  <a:gd name="adj2" fmla="val 0"/>
                </a:avLst>
              </a:prstGeom>
              <a:gradFill flip="none" rotWithShape="1">
                <a:gsLst>
                  <a:gs pos="72000">
                    <a:srgbClr val="4F6D64"/>
                  </a:gs>
                  <a:gs pos="44000">
                    <a:srgbClr val="44685A"/>
                  </a:gs>
                  <a:gs pos="0">
                    <a:srgbClr val="477D6B"/>
                  </a:gs>
                  <a:gs pos="100000">
                    <a:srgbClr val="477D6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1" name="Retvinklet trekant 1250">
                <a:extLst>
                  <a:ext uri="{FF2B5EF4-FFF2-40B4-BE49-F238E27FC236}">
                    <a16:creationId xmlns:a16="http://schemas.microsoft.com/office/drawing/2014/main" id="{18C476BA-CC97-4B85-92CD-28B12FBE197F}"/>
                  </a:ext>
                </a:extLst>
              </p:cNvPr>
              <p:cNvSpPr/>
              <p:nvPr/>
            </p:nvSpPr>
            <p:spPr>
              <a:xfrm>
                <a:off x="5991756"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2" name="Retvinklet trekant 1251">
                <a:extLst>
                  <a:ext uri="{FF2B5EF4-FFF2-40B4-BE49-F238E27FC236}">
                    <a16:creationId xmlns:a16="http://schemas.microsoft.com/office/drawing/2014/main" id="{6F1785C9-AF40-4038-A9C4-B456886AA063}"/>
                  </a:ext>
                </a:extLst>
              </p:cNvPr>
              <p:cNvSpPr/>
              <p:nvPr/>
            </p:nvSpPr>
            <p:spPr>
              <a:xfrm flipH="1">
                <a:off x="5189225" y="2878661"/>
                <a:ext cx="192538" cy="124378"/>
              </a:xfrm>
              <a:prstGeom prst="rtTriangle">
                <a:avLst/>
              </a:prstGeom>
              <a:solidFill>
                <a:srgbClr val="477D6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a:p>
            </p:txBody>
          </p:sp>
          <p:sp>
            <p:nvSpPr>
              <p:cNvPr id="1253" name="Ellipse 1252">
                <a:extLst>
                  <a:ext uri="{FF2B5EF4-FFF2-40B4-BE49-F238E27FC236}">
                    <a16:creationId xmlns:a16="http://schemas.microsoft.com/office/drawing/2014/main" id="{D18F1C51-F062-461A-9EAD-8CF9F049AD79}"/>
                  </a:ext>
                </a:extLst>
              </p:cNvPr>
              <p:cNvSpPr>
                <a:spLocks noChangeAspect="1"/>
              </p:cNvSpPr>
              <p:nvPr/>
            </p:nvSpPr>
            <p:spPr>
              <a:xfrm>
                <a:off x="5623681" y="2111604"/>
                <a:ext cx="127112" cy="127827"/>
              </a:xfrm>
              <a:prstGeom prst="ellipse">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4" name="Rektangel 1253">
                <a:extLst>
                  <a:ext uri="{FF2B5EF4-FFF2-40B4-BE49-F238E27FC236}">
                    <a16:creationId xmlns:a16="http://schemas.microsoft.com/office/drawing/2014/main" id="{92632D5D-7C62-4301-93D9-6397E26004BC}"/>
                  </a:ext>
                </a:extLst>
              </p:cNvPr>
              <p:cNvSpPr/>
              <p:nvPr/>
            </p:nvSpPr>
            <p:spPr>
              <a:xfrm>
                <a:off x="3904932" y="4474627"/>
                <a:ext cx="338992" cy="152357"/>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5" name="Rektangel 1254">
                <a:extLst>
                  <a:ext uri="{FF2B5EF4-FFF2-40B4-BE49-F238E27FC236}">
                    <a16:creationId xmlns:a16="http://schemas.microsoft.com/office/drawing/2014/main" id="{F509612B-72A1-46F4-B9CA-E89542F3F65A}"/>
                  </a:ext>
                </a:extLst>
              </p:cNvPr>
              <p:cNvSpPr/>
              <p:nvPr/>
            </p:nvSpPr>
            <p:spPr>
              <a:xfrm rot="5400000">
                <a:off x="4053167" y="4381988"/>
                <a:ext cx="31957" cy="349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6" name="Rektangel 1255">
                <a:extLst>
                  <a:ext uri="{FF2B5EF4-FFF2-40B4-BE49-F238E27FC236}">
                    <a16:creationId xmlns:a16="http://schemas.microsoft.com/office/drawing/2014/main" id="{76BCDD11-88DA-487D-912E-EAD43529E3E9}"/>
                  </a:ext>
                </a:extLst>
              </p:cNvPr>
              <p:cNvSpPr/>
              <p:nvPr/>
            </p:nvSpPr>
            <p:spPr>
              <a:xfrm>
                <a:off x="4012749" y="4474211"/>
                <a:ext cx="31778" cy="1521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57" name="Rektangel 1256">
                <a:extLst>
                  <a:ext uri="{FF2B5EF4-FFF2-40B4-BE49-F238E27FC236}">
                    <a16:creationId xmlns:a16="http://schemas.microsoft.com/office/drawing/2014/main" id="{5C9963CB-A6C9-43F0-8FF7-B5C462937789}"/>
                  </a:ext>
                </a:extLst>
              </p:cNvPr>
              <p:cNvSpPr/>
              <p:nvPr/>
            </p:nvSpPr>
            <p:spPr>
              <a:xfrm>
                <a:off x="5503083" y="2715628"/>
                <a:ext cx="367200" cy="36000"/>
              </a:xfrm>
              <a:prstGeom prst="rect">
                <a:avLst/>
              </a:prstGeom>
              <a:solidFill>
                <a:srgbClr val="8F7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995" name="Rektangel 994">
              <a:extLst>
                <a:ext uri="{FF2B5EF4-FFF2-40B4-BE49-F238E27FC236}">
                  <a16:creationId xmlns:a16="http://schemas.microsoft.com/office/drawing/2014/main" id="{442C835A-195F-46AA-B734-69ED8AB9DF97}"/>
                </a:ext>
              </a:extLst>
            </p:cNvPr>
            <p:cNvSpPr/>
            <p:nvPr/>
          </p:nvSpPr>
          <p:spPr>
            <a:xfrm>
              <a:off x="7845719" y="5157787"/>
              <a:ext cx="1328346" cy="661057"/>
            </a:xfrm>
            <a:prstGeom prst="rect">
              <a:avLst/>
            </a:prstGeom>
            <a:gradFill flip="none" rotWithShape="1">
              <a:gsLst>
                <a:gs pos="0">
                  <a:srgbClr val="514839"/>
                </a:gs>
                <a:gs pos="48000">
                  <a:srgbClr val="514839"/>
                </a:gs>
                <a:gs pos="23000">
                  <a:srgbClr val="4A4438"/>
                </a:gs>
                <a:gs pos="73000">
                  <a:srgbClr val="4A4438"/>
                </a:gs>
                <a:gs pos="100000">
                  <a:srgbClr val="514839"/>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6" name="Rektangel 995">
              <a:extLst>
                <a:ext uri="{FF2B5EF4-FFF2-40B4-BE49-F238E27FC236}">
                  <a16:creationId xmlns:a16="http://schemas.microsoft.com/office/drawing/2014/main" id="{533436B0-BF03-4915-86E7-47764EA4D0EC}"/>
                </a:ext>
              </a:extLst>
            </p:cNvPr>
            <p:cNvSpPr/>
            <p:nvPr/>
          </p:nvSpPr>
          <p:spPr>
            <a:xfrm>
              <a:off x="803956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7" name="Rektangel 996">
              <a:extLst>
                <a:ext uri="{FF2B5EF4-FFF2-40B4-BE49-F238E27FC236}">
                  <a16:creationId xmlns:a16="http://schemas.microsoft.com/office/drawing/2014/main" id="{6990CBF5-70EF-43CB-95A2-57CD7A5DBCD6}"/>
                </a:ext>
              </a:extLst>
            </p:cNvPr>
            <p:cNvSpPr/>
            <p:nvPr/>
          </p:nvSpPr>
          <p:spPr>
            <a:xfrm>
              <a:off x="812934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8" name="Rektangel 997">
              <a:extLst>
                <a:ext uri="{FF2B5EF4-FFF2-40B4-BE49-F238E27FC236}">
                  <a16:creationId xmlns:a16="http://schemas.microsoft.com/office/drawing/2014/main" id="{D7BA9E0E-92BD-452E-9A24-110D30D86F8D}"/>
                </a:ext>
              </a:extLst>
            </p:cNvPr>
            <p:cNvSpPr/>
            <p:nvPr/>
          </p:nvSpPr>
          <p:spPr>
            <a:xfrm>
              <a:off x="822581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99" name="Rektangel 998">
              <a:extLst>
                <a:ext uri="{FF2B5EF4-FFF2-40B4-BE49-F238E27FC236}">
                  <a16:creationId xmlns:a16="http://schemas.microsoft.com/office/drawing/2014/main" id="{95DD8EE6-F224-473A-84DA-6B3499E04695}"/>
                </a:ext>
              </a:extLst>
            </p:cNvPr>
            <p:cNvSpPr/>
            <p:nvPr/>
          </p:nvSpPr>
          <p:spPr>
            <a:xfrm>
              <a:off x="832550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0" name="Rektangel 999">
              <a:extLst>
                <a:ext uri="{FF2B5EF4-FFF2-40B4-BE49-F238E27FC236}">
                  <a16:creationId xmlns:a16="http://schemas.microsoft.com/office/drawing/2014/main" id="{409D68E2-1A80-4202-AD67-4F253A7E6A7C}"/>
                </a:ext>
              </a:extLst>
            </p:cNvPr>
            <p:cNvSpPr/>
            <p:nvPr/>
          </p:nvSpPr>
          <p:spPr>
            <a:xfrm>
              <a:off x="841528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1" name="Rektangel 1000">
              <a:extLst>
                <a:ext uri="{FF2B5EF4-FFF2-40B4-BE49-F238E27FC236}">
                  <a16:creationId xmlns:a16="http://schemas.microsoft.com/office/drawing/2014/main" id="{999F52B1-AD4C-480E-9318-3EABEE4C490C}"/>
                </a:ext>
              </a:extLst>
            </p:cNvPr>
            <p:cNvSpPr/>
            <p:nvPr/>
          </p:nvSpPr>
          <p:spPr>
            <a:xfrm>
              <a:off x="851175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2" name="Rektangel 1001">
              <a:extLst>
                <a:ext uri="{FF2B5EF4-FFF2-40B4-BE49-F238E27FC236}">
                  <a16:creationId xmlns:a16="http://schemas.microsoft.com/office/drawing/2014/main" id="{7F6F4BD5-AA31-4115-B37E-52A6A45B50EA}"/>
                </a:ext>
              </a:extLst>
            </p:cNvPr>
            <p:cNvSpPr/>
            <p:nvPr/>
          </p:nvSpPr>
          <p:spPr>
            <a:xfrm>
              <a:off x="860823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3" name="Rektangel 1002">
              <a:extLst>
                <a:ext uri="{FF2B5EF4-FFF2-40B4-BE49-F238E27FC236}">
                  <a16:creationId xmlns:a16="http://schemas.microsoft.com/office/drawing/2014/main" id="{E8B98FAA-4289-4DDB-A720-9AB3DD9817F1}"/>
                </a:ext>
              </a:extLst>
            </p:cNvPr>
            <p:cNvSpPr/>
            <p:nvPr/>
          </p:nvSpPr>
          <p:spPr>
            <a:xfrm>
              <a:off x="869801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4" name="Rektangel 1003">
              <a:extLst>
                <a:ext uri="{FF2B5EF4-FFF2-40B4-BE49-F238E27FC236}">
                  <a16:creationId xmlns:a16="http://schemas.microsoft.com/office/drawing/2014/main" id="{17218B4B-59F9-48EB-8680-EBB1AFCD6B27}"/>
                </a:ext>
              </a:extLst>
            </p:cNvPr>
            <p:cNvSpPr/>
            <p:nvPr/>
          </p:nvSpPr>
          <p:spPr>
            <a:xfrm>
              <a:off x="879448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5" name="Rektangel 1004">
              <a:extLst>
                <a:ext uri="{FF2B5EF4-FFF2-40B4-BE49-F238E27FC236}">
                  <a16:creationId xmlns:a16="http://schemas.microsoft.com/office/drawing/2014/main" id="{FA181756-EB3B-48E1-B6CA-DA1DBE237C80}"/>
                </a:ext>
              </a:extLst>
            </p:cNvPr>
            <p:cNvSpPr/>
            <p:nvPr/>
          </p:nvSpPr>
          <p:spPr>
            <a:xfrm>
              <a:off x="8891789"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6" name="Rektangel 1005">
              <a:extLst>
                <a:ext uri="{FF2B5EF4-FFF2-40B4-BE49-F238E27FC236}">
                  <a16:creationId xmlns:a16="http://schemas.microsoft.com/office/drawing/2014/main" id="{908159B4-7546-483B-A855-5AF705ED69F4}"/>
                </a:ext>
              </a:extLst>
            </p:cNvPr>
            <p:cNvSpPr/>
            <p:nvPr/>
          </p:nvSpPr>
          <p:spPr>
            <a:xfrm>
              <a:off x="8983950"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7" name="Rektangel 1006">
              <a:extLst>
                <a:ext uri="{FF2B5EF4-FFF2-40B4-BE49-F238E27FC236}">
                  <a16:creationId xmlns:a16="http://schemas.microsoft.com/office/drawing/2014/main" id="{AF319834-A684-4002-8BBF-4B7A6B037A3F}"/>
                </a:ext>
              </a:extLst>
            </p:cNvPr>
            <p:cNvSpPr/>
            <p:nvPr/>
          </p:nvSpPr>
          <p:spPr>
            <a:xfrm>
              <a:off x="9080425" y="5822619"/>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8" name="Rektangel 1007">
              <a:extLst>
                <a:ext uri="{FF2B5EF4-FFF2-40B4-BE49-F238E27FC236}">
                  <a16:creationId xmlns:a16="http://schemas.microsoft.com/office/drawing/2014/main" id="{97F9ADFF-AEBA-4CC5-B8AB-A68AC1E0D06E}"/>
                </a:ext>
              </a:extLst>
            </p:cNvPr>
            <p:cNvSpPr/>
            <p:nvPr/>
          </p:nvSpPr>
          <p:spPr>
            <a:xfrm>
              <a:off x="7932997" y="589505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09" name="Rektangel 1008">
              <a:extLst>
                <a:ext uri="{FF2B5EF4-FFF2-40B4-BE49-F238E27FC236}">
                  <a16:creationId xmlns:a16="http://schemas.microsoft.com/office/drawing/2014/main" id="{DFCFEF7B-9993-4742-B13C-6DA9A15E0023}"/>
                </a:ext>
              </a:extLst>
            </p:cNvPr>
            <p:cNvSpPr/>
            <p:nvPr/>
          </p:nvSpPr>
          <p:spPr>
            <a:xfrm>
              <a:off x="7932997" y="5928396"/>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0" name="Rektangel 1009">
              <a:extLst>
                <a:ext uri="{FF2B5EF4-FFF2-40B4-BE49-F238E27FC236}">
                  <a16:creationId xmlns:a16="http://schemas.microsoft.com/office/drawing/2014/main" id="{E256F186-63BA-4B39-B106-DAF54C55697D}"/>
                </a:ext>
              </a:extLst>
            </p:cNvPr>
            <p:cNvSpPr/>
            <p:nvPr/>
          </p:nvSpPr>
          <p:spPr>
            <a:xfrm>
              <a:off x="7932997" y="5961737"/>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1" name="Rektangel 1010">
              <a:extLst>
                <a:ext uri="{FF2B5EF4-FFF2-40B4-BE49-F238E27FC236}">
                  <a16:creationId xmlns:a16="http://schemas.microsoft.com/office/drawing/2014/main" id="{B8B8DAB3-B327-48DF-BE72-F3277E5F774F}"/>
                </a:ext>
              </a:extLst>
            </p:cNvPr>
            <p:cNvSpPr/>
            <p:nvPr/>
          </p:nvSpPr>
          <p:spPr>
            <a:xfrm>
              <a:off x="7932997" y="5861718"/>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2" name="Rektangel 1011">
              <a:extLst>
                <a:ext uri="{FF2B5EF4-FFF2-40B4-BE49-F238E27FC236}">
                  <a16:creationId xmlns:a16="http://schemas.microsoft.com/office/drawing/2014/main" id="{460824E6-CBC0-4021-908C-EDBBDD4F30C9}"/>
                </a:ext>
              </a:extLst>
            </p:cNvPr>
            <p:cNvSpPr/>
            <p:nvPr/>
          </p:nvSpPr>
          <p:spPr>
            <a:xfrm>
              <a:off x="7932997" y="5828379"/>
              <a:ext cx="108000" cy="25200"/>
            </a:xfrm>
            <a:prstGeom prst="rect">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3" name="Rektangel 1012">
              <a:extLst>
                <a:ext uri="{FF2B5EF4-FFF2-40B4-BE49-F238E27FC236}">
                  <a16:creationId xmlns:a16="http://schemas.microsoft.com/office/drawing/2014/main" id="{7DBA9608-7EF3-4C5B-AB30-DCD742CD4F41}"/>
                </a:ext>
              </a:extLst>
            </p:cNvPr>
            <p:cNvSpPr/>
            <p:nvPr/>
          </p:nvSpPr>
          <p:spPr>
            <a:xfrm>
              <a:off x="7845719" y="5545424"/>
              <a:ext cx="132834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4" name="Rektangel 1013">
              <a:extLst>
                <a:ext uri="{FF2B5EF4-FFF2-40B4-BE49-F238E27FC236}">
                  <a16:creationId xmlns:a16="http://schemas.microsoft.com/office/drawing/2014/main" id="{C3B96885-08A6-4638-A151-FE273D53F281}"/>
                </a:ext>
              </a:extLst>
            </p:cNvPr>
            <p:cNvSpPr/>
            <p:nvPr/>
          </p:nvSpPr>
          <p:spPr>
            <a:xfrm>
              <a:off x="7845719" y="5236866"/>
              <a:ext cx="656057"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5" name="Rektangel 1014">
              <a:extLst>
                <a:ext uri="{FF2B5EF4-FFF2-40B4-BE49-F238E27FC236}">
                  <a16:creationId xmlns:a16="http://schemas.microsoft.com/office/drawing/2014/main" id="{7737D1E5-8064-4818-A411-46FC7DC71BF9}"/>
                </a:ext>
              </a:extLst>
            </p:cNvPr>
            <p:cNvSpPr/>
            <p:nvPr/>
          </p:nvSpPr>
          <p:spPr>
            <a:xfrm>
              <a:off x="8284549" y="5404664"/>
              <a:ext cx="889516" cy="92453"/>
            </a:xfrm>
            <a:prstGeom prst="rect">
              <a:avLst/>
            </a:prstGeom>
            <a:solidFill>
              <a:srgbClr val="5A5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6" name="Rektangel 1015">
              <a:extLst>
                <a:ext uri="{FF2B5EF4-FFF2-40B4-BE49-F238E27FC236}">
                  <a16:creationId xmlns:a16="http://schemas.microsoft.com/office/drawing/2014/main" id="{4BF97E51-AEEF-4F1E-94EB-602A02F0C283}"/>
                </a:ext>
              </a:extLst>
            </p:cNvPr>
            <p:cNvSpPr/>
            <p:nvPr/>
          </p:nvSpPr>
          <p:spPr>
            <a:xfrm>
              <a:off x="8415280"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7" name="Rektangel 1016">
              <a:extLst>
                <a:ext uri="{FF2B5EF4-FFF2-40B4-BE49-F238E27FC236}">
                  <a16:creationId xmlns:a16="http://schemas.microsoft.com/office/drawing/2014/main" id="{0C3FDE39-4A08-4DF3-A223-3FEB1652658B}"/>
                </a:ext>
              </a:extLst>
            </p:cNvPr>
            <p:cNvSpPr/>
            <p:nvPr/>
          </p:nvSpPr>
          <p:spPr>
            <a:xfrm>
              <a:off x="8511755" y="5490566"/>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8" name="Rektangel 1017">
              <a:extLst>
                <a:ext uri="{FF2B5EF4-FFF2-40B4-BE49-F238E27FC236}">
                  <a16:creationId xmlns:a16="http://schemas.microsoft.com/office/drawing/2014/main" id="{FDA7A587-279B-4E5F-92DF-B79D82308FD4}"/>
                </a:ext>
              </a:extLst>
            </p:cNvPr>
            <p:cNvSpPr/>
            <p:nvPr/>
          </p:nvSpPr>
          <p:spPr>
            <a:xfrm>
              <a:off x="8891789"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19" name="Rektangel 1018">
              <a:extLst>
                <a:ext uri="{FF2B5EF4-FFF2-40B4-BE49-F238E27FC236}">
                  <a16:creationId xmlns:a16="http://schemas.microsoft.com/office/drawing/2014/main" id="{462F544B-AA9A-4C32-B0E5-6E11D6BD1418}"/>
                </a:ext>
              </a:extLst>
            </p:cNvPr>
            <p:cNvSpPr/>
            <p:nvPr/>
          </p:nvSpPr>
          <p:spPr>
            <a:xfrm>
              <a:off x="8983950" y="5348230"/>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0" name="Rektangel 1019">
              <a:extLst>
                <a:ext uri="{FF2B5EF4-FFF2-40B4-BE49-F238E27FC236}">
                  <a16:creationId xmlns:a16="http://schemas.microsoft.com/office/drawing/2014/main" id="{34FF0B41-34D2-4AA8-A013-07699AE887A1}"/>
                </a:ext>
              </a:extLst>
            </p:cNvPr>
            <p:cNvSpPr/>
            <p:nvPr/>
          </p:nvSpPr>
          <p:spPr>
            <a:xfrm>
              <a:off x="803956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21" name="Rektangel 1020">
              <a:extLst>
                <a:ext uri="{FF2B5EF4-FFF2-40B4-BE49-F238E27FC236}">
                  <a16:creationId xmlns:a16="http://schemas.microsoft.com/office/drawing/2014/main" id="{903CD876-D2CB-4634-9EB0-EB335FE9A324}"/>
                </a:ext>
              </a:extLst>
            </p:cNvPr>
            <p:cNvSpPr/>
            <p:nvPr/>
          </p:nvSpPr>
          <p:spPr>
            <a:xfrm>
              <a:off x="8129340" y="5351268"/>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2" name="Gruppe 1021">
              <a:extLst>
                <a:ext uri="{FF2B5EF4-FFF2-40B4-BE49-F238E27FC236}">
                  <a16:creationId xmlns:a16="http://schemas.microsoft.com/office/drawing/2014/main" id="{20CCCACE-09F5-4295-8034-1CBA89CC85A1}"/>
                </a:ext>
              </a:extLst>
            </p:cNvPr>
            <p:cNvGrpSpPr/>
            <p:nvPr/>
          </p:nvGrpSpPr>
          <p:grpSpPr>
            <a:xfrm>
              <a:off x="8415138" y="4431088"/>
              <a:ext cx="1328346" cy="414964"/>
              <a:chOff x="5874427" y="4317588"/>
              <a:chExt cx="3434871" cy="246494"/>
            </a:xfrm>
          </p:grpSpPr>
          <p:sp>
            <p:nvSpPr>
              <p:cNvPr id="1105" name="Retvinklet trekant 1104">
                <a:extLst>
                  <a:ext uri="{FF2B5EF4-FFF2-40B4-BE49-F238E27FC236}">
                    <a16:creationId xmlns:a16="http://schemas.microsoft.com/office/drawing/2014/main" id="{655D5BFA-0489-403B-9E7C-2663D1463EEE}"/>
                  </a:ext>
                </a:extLst>
              </p:cNvPr>
              <p:cNvSpPr/>
              <p:nvPr/>
            </p:nvSpPr>
            <p:spPr>
              <a:xfrm>
                <a:off x="8982984"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6" name="Rektangel 1105">
                <a:extLst>
                  <a:ext uri="{FF2B5EF4-FFF2-40B4-BE49-F238E27FC236}">
                    <a16:creationId xmlns:a16="http://schemas.microsoft.com/office/drawing/2014/main" id="{11DD5CA6-A414-409E-81A3-A7BE7D87A70B}"/>
                  </a:ext>
                </a:extLst>
              </p:cNvPr>
              <p:cNvSpPr/>
              <p:nvPr/>
            </p:nvSpPr>
            <p:spPr>
              <a:xfrm>
                <a:off x="6200741" y="4317588"/>
                <a:ext cx="2782244" cy="246494"/>
              </a:xfrm>
              <a:prstGeom prst="rect">
                <a:avLst/>
              </a:prstGeom>
              <a:gradFill flip="none" rotWithShape="1">
                <a:gsLst>
                  <a:gs pos="0">
                    <a:srgbClr val="635955"/>
                  </a:gs>
                  <a:gs pos="24000">
                    <a:srgbClr val="5A514E"/>
                  </a:gs>
                  <a:gs pos="53000">
                    <a:srgbClr val="635955"/>
                  </a:gs>
                  <a:gs pos="76000">
                    <a:srgbClr val="5A514E"/>
                  </a:gs>
                  <a:gs pos="100000">
                    <a:srgbClr val="63595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7" name="Retvinklet trekant 1106">
                <a:extLst>
                  <a:ext uri="{FF2B5EF4-FFF2-40B4-BE49-F238E27FC236}">
                    <a16:creationId xmlns:a16="http://schemas.microsoft.com/office/drawing/2014/main" id="{C2A836B1-94D6-4FA0-9720-592A0C7EDB3E}"/>
                  </a:ext>
                </a:extLst>
              </p:cNvPr>
              <p:cNvSpPr/>
              <p:nvPr/>
            </p:nvSpPr>
            <p:spPr>
              <a:xfrm flipH="1">
                <a:off x="5874427" y="4317588"/>
                <a:ext cx="326314" cy="246253"/>
              </a:xfrm>
              <a:prstGeom prst="rtTriangle">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3" name="Gruppe 1022">
              <a:extLst>
                <a:ext uri="{FF2B5EF4-FFF2-40B4-BE49-F238E27FC236}">
                  <a16:creationId xmlns:a16="http://schemas.microsoft.com/office/drawing/2014/main" id="{44E1D913-C30C-4860-9107-555C0EF18F01}"/>
                </a:ext>
              </a:extLst>
            </p:cNvPr>
            <p:cNvGrpSpPr/>
            <p:nvPr/>
          </p:nvGrpSpPr>
          <p:grpSpPr>
            <a:xfrm>
              <a:off x="8576952" y="4242872"/>
              <a:ext cx="126000" cy="367461"/>
              <a:chOff x="6636067" y="4242872"/>
              <a:chExt cx="126000" cy="367461"/>
            </a:xfrm>
          </p:grpSpPr>
          <p:sp>
            <p:nvSpPr>
              <p:cNvPr id="1103" name="Rektangel 1102">
                <a:extLst>
                  <a:ext uri="{FF2B5EF4-FFF2-40B4-BE49-F238E27FC236}">
                    <a16:creationId xmlns:a16="http://schemas.microsoft.com/office/drawing/2014/main" id="{143909C1-8CD4-4EC5-86F0-E48BEBCFCCFF}"/>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4" name="Rektangel 1103">
                <a:extLst>
                  <a:ext uri="{FF2B5EF4-FFF2-40B4-BE49-F238E27FC236}">
                    <a16:creationId xmlns:a16="http://schemas.microsoft.com/office/drawing/2014/main" id="{CEE2B428-0AAF-4848-82F8-8DC059EEFFE2}"/>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4" name="Gruppe 1023">
              <a:extLst>
                <a:ext uri="{FF2B5EF4-FFF2-40B4-BE49-F238E27FC236}">
                  <a16:creationId xmlns:a16="http://schemas.microsoft.com/office/drawing/2014/main" id="{1CD8910C-30CA-4EC4-A31B-B504C2577F59}"/>
                </a:ext>
              </a:extLst>
            </p:cNvPr>
            <p:cNvGrpSpPr/>
            <p:nvPr/>
          </p:nvGrpSpPr>
          <p:grpSpPr>
            <a:xfrm>
              <a:off x="8784506" y="4242872"/>
              <a:ext cx="126000" cy="367461"/>
              <a:chOff x="6636067" y="4242872"/>
              <a:chExt cx="126000" cy="367461"/>
            </a:xfrm>
          </p:grpSpPr>
          <p:sp>
            <p:nvSpPr>
              <p:cNvPr id="1101" name="Rektangel 1100">
                <a:extLst>
                  <a:ext uri="{FF2B5EF4-FFF2-40B4-BE49-F238E27FC236}">
                    <a16:creationId xmlns:a16="http://schemas.microsoft.com/office/drawing/2014/main" id="{AB350F41-061C-4E33-AD8B-6B7BA3584420}"/>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2" name="Rektangel 1101">
                <a:extLst>
                  <a:ext uri="{FF2B5EF4-FFF2-40B4-BE49-F238E27FC236}">
                    <a16:creationId xmlns:a16="http://schemas.microsoft.com/office/drawing/2014/main" id="{51072410-3ED2-4EB6-8FCB-F36CFCCE961B}"/>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5" name="Gruppe 1024">
              <a:extLst>
                <a:ext uri="{FF2B5EF4-FFF2-40B4-BE49-F238E27FC236}">
                  <a16:creationId xmlns:a16="http://schemas.microsoft.com/office/drawing/2014/main" id="{7FEA82F7-338B-4DD0-B331-8A100B5CB250}"/>
                </a:ext>
              </a:extLst>
            </p:cNvPr>
            <p:cNvGrpSpPr/>
            <p:nvPr/>
          </p:nvGrpSpPr>
          <p:grpSpPr>
            <a:xfrm>
              <a:off x="9396387" y="4242872"/>
              <a:ext cx="126000" cy="367461"/>
              <a:chOff x="6636067" y="4242872"/>
              <a:chExt cx="126000" cy="367461"/>
            </a:xfrm>
          </p:grpSpPr>
          <p:sp>
            <p:nvSpPr>
              <p:cNvPr id="1099" name="Rektangel 1098">
                <a:extLst>
                  <a:ext uri="{FF2B5EF4-FFF2-40B4-BE49-F238E27FC236}">
                    <a16:creationId xmlns:a16="http://schemas.microsoft.com/office/drawing/2014/main" id="{BB50C4CD-EA75-43CF-BA94-DC4C112A224A}"/>
                  </a:ext>
                </a:extLst>
              </p:cNvPr>
              <p:cNvSpPr/>
              <p:nvPr/>
            </p:nvSpPr>
            <p:spPr>
              <a:xfrm>
                <a:off x="6651776" y="4291481"/>
                <a:ext cx="96002" cy="318852"/>
              </a:xfrm>
              <a:prstGeom prst="rect">
                <a:avLst/>
              </a:prstGeom>
              <a:solidFill>
                <a:srgbClr val="95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00" name="Rektangel 1099">
                <a:extLst>
                  <a:ext uri="{FF2B5EF4-FFF2-40B4-BE49-F238E27FC236}">
                    <a16:creationId xmlns:a16="http://schemas.microsoft.com/office/drawing/2014/main" id="{99579228-50B5-48D3-BFD1-D606B9855F59}"/>
                  </a:ext>
                </a:extLst>
              </p:cNvPr>
              <p:cNvSpPr/>
              <p:nvPr/>
            </p:nvSpPr>
            <p:spPr>
              <a:xfrm>
                <a:off x="6636067" y="4242872"/>
                <a:ext cx="126000" cy="72000"/>
              </a:xfrm>
              <a:prstGeom prst="rect">
                <a:avLst/>
              </a:prstGeom>
              <a:solidFill>
                <a:srgbClr val="63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26" name="Ligebenet trekant 1025">
              <a:extLst>
                <a:ext uri="{FF2B5EF4-FFF2-40B4-BE49-F238E27FC236}">
                  <a16:creationId xmlns:a16="http://schemas.microsoft.com/office/drawing/2014/main" id="{C7247CC5-FBF9-43C5-B64B-F134DA2F68D2}"/>
                </a:ext>
              </a:extLst>
            </p:cNvPr>
            <p:cNvSpPr/>
            <p:nvPr/>
          </p:nvSpPr>
          <p:spPr>
            <a:xfrm>
              <a:off x="9096120" y="4704730"/>
              <a:ext cx="456895" cy="141161"/>
            </a:xfrm>
            <a:prstGeom prst="triangle">
              <a:avLst/>
            </a:prstGeom>
            <a:solidFill>
              <a:srgbClr val="635955"/>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27" name="Gruppe 1026">
              <a:extLst>
                <a:ext uri="{FF2B5EF4-FFF2-40B4-BE49-F238E27FC236}">
                  <a16:creationId xmlns:a16="http://schemas.microsoft.com/office/drawing/2014/main" id="{C64B6920-3ED7-436A-9146-C54DF00C983B}"/>
                </a:ext>
              </a:extLst>
            </p:cNvPr>
            <p:cNvGrpSpPr/>
            <p:nvPr/>
          </p:nvGrpSpPr>
          <p:grpSpPr>
            <a:xfrm>
              <a:off x="8564003" y="4667771"/>
              <a:ext cx="176276" cy="117962"/>
              <a:chOff x="5988619" y="4669003"/>
              <a:chExt cx="176276" cy="153689"/>
            </a:xfrm>
          </p:grpSpPr>
          <p:sp>
            <p:nvSpPr>
              <p:cNvPr id="1097" name="Rektangel 1096">
                <a:extLst>
                  <a:ext uri="{FF2B5EF4-FFF2-40B4-BE49-F238E27FC236}">
                    <a16:creationId xmlns:a16="http://schemas.microsoft.com/office/drawing/2014/main" id="{E767739D-66D5-444F-81EF-03AB2915339F}"/>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8" name="Rektangel 1097">
                <a:extLst>
                  <a:ext uri="{FF2B5EF4-FFF2-40B4-BE49-F238E27FC236}">
                    <a16:creationId xmlns:a16="http://schemas.microsoft.com/office/drawing/2014/main" id="{8425397B-EF6C-42FD-82CB-6CAE28788645}"/>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8" name="Gruppe 1027">
              <a:extLst>
                <a:ext uri="{FF2B5EF4-FFF2-40B4-BE49-F238E27FC236}">
                  <a16:creationId xmlns:a16="http://schemas.microsoft.com/office/drawing/2014/main" id="{55111938-BA6E-492B-85AC-C22332F54A0B}"/>
                </a:ext>
              </a:extLst>
            </p:cNvPr>
            <p:cNvGrpSpPr/>
            <p:nvPr/>
          </p:nvGrpSpPr>
          <p:grpSpPr>
            <a:xfrm>
              <a:off x="8833372" y="4667771"/>
              <a:ext cx="176276" cy="117962"/>
              <a:chOff x="5988619" y="4669003"/>
              <a:chExt cx="176276" cy="153689"/>
            </a:xfrm>
          </p:grpSpPr>
          <p:sp>
            <p:nvSpPr>
              <p:cNvPr id="1095" name="Rektangel 1094">
                <a:extLst>
                  <a:ext uri="{FF2B5EF4-FFF2-40B4-BE49-F238E27FC236}">
                    <a16:creationId xmlns:a16="http://schemas.microsoft.com/office/drawing/2014/main" id="{B0A26381-9522-4D37-B2E2-9034812358DD}"/>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6" name="Rektangel 1095">
                <a:extLst>
                  <a:ext uri="{FF2B5EF4-FFF2-40B4-BE49-F238E27FC236}">
                    <a16:creationId xmlns:a16="http://schemas.microsoft.com/office/drawing/2014/main" id="{6A57ECDC-0CD9-4588-8469-F89222D05791}"/>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29" name="Gruppe 1028">
              <a:extLst>
                <a:ext uri="{FF2B5EF4-FFF2-40B4-BE49-F238E27FC236}">
                  <a16:creationId xmlns:a16="http://schemas.microsoft.com/office/drawing/2014/main" id="{A2140249-47AE-4C33-9850-90D4C82C5188}"/>
                </a:ext>
              </a:extLst>
            </p:cNvPr>
            <p:cNvGrpSpPr/>
            <p:nvPr/>
          </p:nvGrpSpPr>
          <p:grpSpPr>
            <a:xfrm>
              <a:off x="8561895" y="4863108"/>
              <a:ext cx="177208" cy="214134"/>
              <a:chOff x="6090483" y="4742613"/>
              <a:chExt cx="177208" cy="214134"/>
            </a:xfrm>
          </p:grpSpPr>
          <p:sp>
            <p:nvSpPr>
              <p:cNvPr id="1091" name="Rektangel: afrundede hjørner 1090">
                <a:extLst>
                  <a:ext uri="{FF2B5EF4-FFF2-40B4-BE49-F238E27FC236}">
                    <a16:creationId xmlns:a16="http://schemas.microsoft.com/office/drawing/2014/main" id="{DA18D172-839A-48A1-8358-4FABFCF953C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92" name="Gruppe 1091">
                <a:extLst>
                  <a:ext uri="{FF2B5EF4-FFF2-40B4-BE49-F238E27FC236}">
                    <a16:creationId xmlns:a16="http://schemas.microsoft.com/office/drawing/2014/main" id="{EA460C19-E11D-498C-BC24-CAD7463101A4}"/>
                  </a:ext>
                </a:extLst>
              </p:cNvPr>
              <p:cNvGrpSpPr/>
              <p:nvPr/>
            </p:nvGrpSpPr>
            <p:grpSpPr>
              <a:xfrm>
                <a:off x="6090483" y="4838785"/>
                <a:ext cx="176276" cy="117962"/>
                <a:chOff x="5988619" y="4669003"/>
                <a:chExt cx="176276" cy="153689"/>
              </a:xfrm>
            </p:grpSpPr>
            <p:sp>
              <p:nvSpPr>
                <p:cNvPr id="1093" name="Rektangel 1092">
                  <a:extLst>
                    <a:ext uri="{FF2B5EF4-FFF2-40B4-BE49-F238E27FC236}">
                      <a16:creationId xmlns:a16="http://schemas.microsoft.com/office/drawing/2014/main" id="{ABAEE094-58E5-46C4-8D72-31BE8C5457C6}"/>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4" name="Rektangel 1093">
                  <a:extLst>
                    <a:ext uri="{FF2B5EF4-FFF2-40B4-BE49-F238E27FC236}">
                      <a16:creationId xmlns:a16="http://schemas.microsoft.com/office/drawing/2014/main" id="{99F3F7D8-CA17-4DCA-962E-11F096BC124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0" name="Gruppe 1029">
              <a:extLst>
                <a:ext uri="{FF2B5EF4-FFF2-40B4-BE49-F238E27FC236}">
                  <a16:creationId xmlns:a16="http://schemas.microsoft.com/office/drawing/2014/main" id="{6DD7BB86-DF92-4DEA-A294-CA87BA1F2716}"/>
                </a:ext>
              </a:extLst>
            </p:cNvPr>
            <p:cNvGrpSpPr/>
            <p:nvPr/>
          </p:nvGrpSpPr>
          <p:grpSpPr>
            <a:xfrm>
              <a:off x="8828583" y="4863108"/>
              <a:ext cx="177208" cy="214134"/>
              <a:chOff x="6090483" y="4742613"/>
              <a:chExt cx="177208" cy="214134"/>
            </a:xfrm>
          </p:grpSpPr>
          <p:sp>
            <p:nvSpPr>
              <p:cNvPr id="1087" name="Rektangel: afrundede hjørner 1086">
                <a:extLst>
                  <a:ext uri="{FF2B5EF4-FFF2-40B4-BE49-F238E27FC236}">
                    <a16:creationId xmlns:a16="http://schemas.microsoft.com/office/drawing/2014/main" id="{FA7E0CA5-9CA1-45E4-A7A6-961191AF29CB}"/>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8" name="Gruppe 1087">
                <a:extLst>
                  <a:ext uri="{FF2B5EF4-FFF2-40B4-BE49-F238E27FC236}">
                    <a16:creationId xmlns:a16="http://schemas.microsoft.com/office/drawing/2014/main" id="{A310D221-B23C-49F2-8F08-95BD4491652D}"/>
                  </a:ext>
                </a:extLst>
              </p:cNvPr>
              <p:cNvGrpSpPr/>
              <p:nvPr/>
            </p:nvGrpSpPr>
            <p:grpSpPr>
              <a:xfrm>
                <a:off x="6090483" y="4838785"/>
                <a:ext cx="176276" cy="117962"/>
                <a:chOff x="5988619" y="4669003"/>
                <a:chExt cx="176276" cy="153689"/>
              </a:xfrm>
            </p:grpSpPr>
            <p:sp>
              <p:nvSpPr>
                <p:cNvPr id="1089" name="Rektangel 1088">
                  <a:extLst>
                    <a:ext uri="{FF2B5EF4-FFF2-40B4-BE49-F238E27FC236}">
                      <a16:creationId xmlns:a16="http://schemas.microsoft.com/office/drawing/2014/main" id="{73EC5A37-438F-48CB-80AB-0C4D6580C202}"/>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90" name="Rektangel 1089">
                  <a:extLst>
                    <a:ext uri="{FF2B5EF4-FFF2-40B4-BE49-F238E27FC236}">
                      <a16:creationId xmlns:a16="http://schemas.microsoft.com/office/drawing/2014/main" id="{29A09A8B-8283-4BEF-B72C-1ABD9BC99C6A}"/>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1" name="Gruppe 1030">
              <a:extLst>
                <a:ext uri="{FF2B5EF4-FFF2-40B4-BE49-F238E27FC236}">
                  <a16:creationId xmlns:a16="http://schemas.microsoft.com/office/drawing/2014/main" id="{AA520107-DD6B-4D50-9AE0-F3A9715990B8}"/>
                </a:ext>
              </a:extLst>
            </p:cNvPr>
            <p:cNvGrpSpPr/>
            <p:nvPr/>
          </p:nvGrpSpPr>
          <p:grpSpPr>
            <a:xfrm>
              <a:off x="9235963" y="4941687"/>
              <a:ext cx="177208" cy="214134"/>
              <a:chOff x="6090483" y="4742613"/>
              <a:chExt cx="177208" cy="214134"/>
            </a:xfrm>
          </p:grpSpPr>
          <p:sp>
            <p:nvSpPr>
              <p:cNvPr id="1083" name="Rektangel: afrundede hjørner 1082">
                <a:extLst>
                  <a:ext uri="{FF2B5EF4-FFF2-40B4-BE49-F238E27FC236}">
                    <a16:creationId xmlns:a16="http://schemas.microsoft.com/office/drawing/2014/main" id="{B910BB79-7F85-4D31-9D8E-AEEE125D9471}"/>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84" name="Gruppe 1083">
                <a:extLst>
                  <a:ext uri="{FF2B5EF4-FFF2-40B4-BE49-F238E27FC236}">
                    <a16:creationId xmlns:a16="http://schemas.microsoft.com/office/drawing/2014/main" id="{AB5F92C9-EC5F-4C27-B51A-BA55F50F92EE}"/>
                  </a:ext>
                </a:extLst>
              </p:cNvPr>
              <p:cNvGrpSpPr/>
              <p:nvPr/>
            </p:nvGrpSpPr>
            <p:grpSpPr>
              <a:xfrm>
                <a:off x="6090483" y="4838785"/>
                <a:ext cx="176276" cy="117962"/>
                <a:chOff x="5988619" y="4669003"/>
                <a:chExt cx="176276" cy="153689"/>
              </a:xfrm>
            </p:grpSpPr>
            <p:sp>
              <p:nvSpPr>
                <p:cNvPr id="1085" name="Rektangel 1084">
                  <a:extLst>
                    <a:ext uri="{FF2B5EF4-FFF2-40B4-BE49-F238E27FC236}">
                      <a16:creationId xmlns:a16="http://schemas.microsoft.com/office/drawing/2014/main" id="{1D1D57FD-E5C0-4382-98C5-D6C2C44CBFFA}"/>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6" name="Rektangel 1085">
                  <a:extLst>
                    <a:ext uri="{FF2B5EF4-FFF2-40B4-BE49-F238E27FC236}">
                      <a16:creationId xmlns:a16="http://schemas.microsoft.com/office/drawing/2014/main" id="{66A5FBFA-FC58-4222-B1E7-A89F59C71DCB}"/>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032" name="Ligebenet trekant 1031">
              <a:extLst>
                <a:ext uri="{FF2B5EF4-FFF2-40B4-BE49-F238E27FC236}">
                  <a16:creationId xmlns:a16="http://schemas.microsoft.com/office/drawing/2014/main" id="{E1F5204A-55F2-4092-B3CC-ED0A81E3092A}"/>
                </a:ext>
              </a:extLst>
            </p:cNvPr>
            <p:cNvSpPr/>
            <p:nvPr/>
          </p:nvSpPr>
          <p:spPr>
            <a:xfrm>
              <a:off x="7845719" y="5036090"/>
              <a:ext cx="1328346" cy="124066"/>
            </a:xfrm>
            <a:prstGeom prst="triangle">
              <a:avLst>
                <a:gd name="adj" fmla="val 75097"/>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3" name="Gruppe 1032">
              <a:extLst>
                <a:ext uri="{FF2B5EF4-FFF2-40B4-BE49-F238E27FC236}">
                  <a16:creationId xmlns:a16="http://schemas.microsoft.com/office/drawing/2014/main" id="{66FCBC2F-12B2-4C5C-B739-CF7A3F39F73A}"/>
                </a:ext>
              </a:extLst>
            </p:cNvPr>
            <p:cNvGrpSpPr/>
            <p:nvPr/>
          </p:nvGrpSpPr>
          <p:grpSpPr>
            <a:xfrm>
              <a:off x="9235963" y="5188350"/>
              <a:ext cx="178657" cy="178315"/>
              <a:chOff x="7898541" y="5235970"/>
              <a:chExt cx="178657" cy="178315"/>
            </a:xfrm>
          </p:grpSpPr>
          <p:sp>
            <p:nvSpPr>
              <p:cNvPr id="1079" name="Rektangel 1078">
                <a:extLst>
                  <a:ext uri="{FF2B5EF4-FFF2-40B4-BE49-F238E27FC236}">
                    <a16:creationId xmlns:a16="http://schemas.microsoft.com/office/drawing/2014/main" id="{D6817D16-3039-4A1D-BE4F-7FE5998B17CB}"/>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0" name="Rektangel 1079">
                <a:extLst>
                  <a:ext uri="{FF2B5EF4-FFF2-40B4-BE49-F238E27FC236}">
                    <a16:creationId xmlns:a16="http://schemas.microsoft.com/office/drawing/2014/main" id="{17BF887A-CA62-49F5-AC89-93207B38471E}"/>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1" name="Rektangel 1080">
                <a:extLst>
                  <a:ext uri="{FF2B5EF4-FFF2-40B4-BE49-F238E27FC236}">
                    <a16:creationId xmlns:a16="http://schemas.microsoft.com/office/drawing/2014/main" id="{C92859E1-6D7D-41D4-85C2-6AED4F67E8DE}"/>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82" name="Rektangel 1081">
                <a:extLst>
                  <a:ext uri="{FF2B5EF4-FFF2-40B4-BE49-F238E27FC236}">
                    <a16:creationId xmlns:a16="http://schemas.microsoft.com/office/drawing/2014/main" id="{354D627E-FCE1-4231-B9AC-FD8721B7AF76}"/>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34" name="Gruppe 1033">
              <a:extLst>
                <a:ext uri="{FF2B5EF4-FFF2-40B4-BE49-F238E27FC236}">
                  <a16:creationId xmlns:a16="http://schemas.microsoft.com/office/drawing/2014/main" id="{F1998398-7ACD-4E6B-87C3-A3E97B43219E}"/>
                </a:ext>
              </a:extLst>
            </p:cNvPr>
            <p:cNvGrpSpPr/>
            <p:nvPr/>
          </p:nvGrpSpPr>
          <p:grpSpPr>
            <a:xfrm>
              <a:off x="9235963" y="5426272"/>
              <a:ext cx="177208" cy="214134"/>
              <a:chOff x="6090483" y="4742613"/>
              <a:chExt cx="177208" cy="214134"/>
            </a:xfrm>
          </p:grpSpPr>
          <p:sp>
            <p:nvSpPr>
              <p:cNvPr id="1075" name="Rektangel: afrundede hjørner 1074">
                <a:extLst>
                  <a:ext uri="{FF2B5EF4-FFF2-40B4-BE49-F238E27FC236}">
                    <a16:creationId xmlns:a16="http://schemas.microsoft.com/office/drawing/2014/main" id="{56B1A27E-4D50-48C0-8CBE-3EC8C13E1BA3}"/>
                  </a:ext>
                </a:extLst>
              </p:cNvPr>
              <p:cNvSpPr/>
              <p:nvPr/>
            </p:nvSpPr>
            <p:spPr>
              <a:xfrm>
                <a:off x="6091409" y="4742613"/>
                <a:ext cx="176282" cy="169787"/>
              </a:xfrm>
              <a:prstGeom prst="roundRect">
                <a:avLst>
                  <a:gd name="adj" fmla="val 50000"/>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76" name="Gruppe 1075">
                <a:extLst>
                  <a:ext uri="{FF2B5EF4-FFF2-40B4-BE49-F238E27FC236}">
                    <a16:creationId xmlns:a16="http://schemas.microsoft.com/office/drawing/2014/main" id="{0EB5EFAD-439D-41AF-A993-E3CB6B584BCA}"/>
                  </a:ext>
                </a:extLst>
              </p:cNvPr>
              <p:cNvGrpSpPr/>
              <p:nvPr/>
            </p:nvGrpSpPr>
            <p:grpSpPr>
              <a:xfrm>
                <a:off x="6090483" y="4838785"/>
                <a:ext cx="176276" cy="117962"/>
                <a:chOff x="5988619" y="4669003"/>
                <a:chExt cx="176276" cy="153689"/>
              </a:xfrm>
            </p:grpSpPr>
            <p:sp>
              <p:nvSpPr>
                <p:cNvPr id="1077" name="Rektangel 1076">
                  <a:extLst>
                    <a:ext uri="{FF2B5EF4-FFF2-40B4-BE49-F238E27FC236}">
                      <a16:creationId xmlns:a16="http://schemas.microsoft.com/office/drawing/2014/main" id="{3E10C4F2-D556-4BDA-AA07-8CB82CF834CB}"/>
                    </a:ext>
                  </a:extLst>
                </p:cNvPr>
                <p:cNvSpPr/>
                <p:nvPr/>
              </p:nvSpPr>
              <p:spPr>
                <a:xfrm>
                  <a:off x="598861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8" name="Rektangel 1077">
                  <a:extLst>
                    <a:ext uri="{FF2B5EF4-FFF2-40B4-BE49-F238E27FC236}">
                      <a16:creationId xmlns:a16="http://schemas.microsoft.com/office/drawing/2014/main" id="{74BD772C-4CEC-478D-8D7F-DFF4379EE4E3}"/>
                    </a:ext>
                  </a:extLst>
                </p:cNvPr>
                <p:cNvSpPr/>
                <p:nvPr/>
              </p:nvSpPr>
              <p:spPr>
                <a:xfrm>
                  <a:off x="6078399" y="4669003"/>
                  <a:ext cx="86496" cy="15368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1035" name="Gruppe 1034">
              <a:extLst>
                <a:ext uri="{FF2B5EF4-FFF2-40B4-BE49-F238E27FC236}">
                  <a16:creationId xmlns:a16="http://schemas.microsoft.com/office/drawing/2014/main" id="{354B90BA-6451-41BC-AD84-9AB557117799}"/>
                </a:ext>
              </a:extLst>
            </p:cNvPr>
            <p:cNvGrpSpPr/>
            <p:nvPr/>
          </p:nvGrpSpPr>
          <p:grpSpPr>
            <a:xfrm>
              <a:off x="9235963" y="5672935"/>
              <a:ext cx="178657" cy="178315"/>
              <a:chOff x="7898541" y="5235970"/>
              <a:chExt cx="178657" cy="178315"/>
            </a:xfrm>
          </p:grpSpPr>
          <p:sp>
            <p:nvSpPr>
              <p:cNvPr id="1071" name="Rektangel 1070">
                <a:extLst>
                  <a:ext uri="{FF2B5EF4-FFF2-40B4-BE49-F238E27FC236}">
                    <a16:creationId xmlns:a16="http://schemas.microsoft.com/office/drawing/2014/main" id="{BE87C587-60EF-4EEE-B0B5-6CA7C553A7EA}"/>
                  </a:ext>
                </a:extLst>
              </p:cNvPr>
              <p:cNvSpPr/>
              <p:nvPr/>
            </p:nvSpPr>
            <p:spPr>
              <a:xfrm>
                <a:off x="7898541"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2" name="Rektangel 1071">
                <a:extLst>
                  <a:ext uri="{FF2B5EF4-FFF2-40B4-BE49-F238E27FC236}">
                    <a16:creationId xmlns:a16="http://schemas.microsoft.com/office/drawing/2014/main" id="{10FA4D6C-715D-4C86-9CF5-DA6752D64389}"/>
                  </a:ext>
                </a:extLst>
              </p:cNvPr>
              <p:cNvSpPr/>
              <p:nvPr/>
            </p:nvSpPr>
            <p:spPr>
              <a:xfrm>
                <a:off x="7990702" y="5235970"/>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3" name="Rektangel 1072">
                <a:extLst>
                  <a:ext uri="{FF2B5EF4-FFF2-40B4-BE49-F238E27FC236}">
                    <a16:creationId xmlns:a16="http://schemas.microsoft.com/office/drawing/2014/main" id="{1FF414D0-21FB-4068-8A25-68F2D6DDF4E7}"/>
                  </a:ext>
                </a:extLst>
              </p:cNvPr>
              <p:cNvSpPr/>
              <p:nvPr/>
            </p:nvSpPr>
            <p:spPr>
              <a:xfrm>
                <a:off x="7898541"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74" name="Rektangel 1073">
                <a:extLst>
                  <a:ext uri="{FF2B5EF4-FFF2-40B4-BE49-F238E27FC236}">
                    <a16:creationId xmlns:a16="http://schemas.microsoft.com/office/drawing/2014/main" id="{8445B31E-A7C6-420A-B50C-D97A3F98241A}"/>
                  </a:ext>
                </a:extLst>
              </p:cNvPr>
              <p:cNvSpPr/>
              <p:nvPr/>
            </p:nvSpPr>
            <p:spPr>
              <a:xfrm>
                <a:off x="7990702" y="5327885"/>
                <a:ext cx="86496" cy="86400"/>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rgbClr val="5148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036" name="Ellipse 1035">
              <a:extLst>
                <a:ext uri="{FF2B5EF4-FFF2-40B4-BE49-F238E27FC236}">
                  <a16:creationId xmlns:a16="http://schemas.microsoft.com/office/drawing/2014/main" id="{AA2EA3DF-4586-4F4C-9449-A6C334D63636}"/>
                </a:ext>
              </a:extLst>
            </p:cNvPr>
            <p:cNvSpPr>
              <a:spLocks noChangeAspect="1"/>
            </p:cNvSpPr>
            <p:nvPr/>
          </p:nvSpPr>
          <p:spPr>
            <a:xfrm>
              <a:off x="7990124" y="4877837"/>
              <a:ext cx="49878" cy="48412"/>
            </a:xfrm>
            <a:prstGeom prst="ellipse">
              <a:avLst/>
            </a:prstGeom>
            <a:solidFill>
              <a:srgbClr val="514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37" name="Rektangel 1036">
              <a:extLst>
                <a:ext uri="{FF2B5EF4-FFF2-40B4-BE49-F238E27FC236}">
                  <a16:creationId xmlns:a16="http://schemas.microsoft.com/office/drawing/2014/main" id="{0F8AFCAF-FE49-4446-93AE-B811A021A25B}"/>
                </a:ext>
              </a:extLst>
            </p:cNvPr>
            <p:cNvSpPr/>
            <p:nvPr/>
          </p:nvSpPr>
          <p:spPr>
            <a:xfrm>
              <a:off x="8028870" y="4929255"/>
              <a:ext cx="266039" cy="115403"/>
            </a:xfrm>
            <a:prstGeom prst="rect">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039" name="Gruppe 1038">
              <a:extLst>
                <a:ext uri="{FF2B5EF4-FFF2-40B4-BE49-F238E27FC236}">
                  <a16:creationId xmlns:a16="http://schemas.microsoft.com/office/drawing/2014/main" id="{083BF2CB-75CC-4C27-8D05-F2EC476F77AC}"/>
                </a:ext>
              </a:extLst>
            </p:cNvPr>
            <p:cNvGrpSpPr/>
            <p:nvPr/>
          </p:nvGrpSpPr>
          <p:grpSpPr>
            <a:xfrm>
              <a:off x="4336369" y="5752213"/>
              <a:ext cx="878560" cy="312995"/>
              <a:chOff x="5660360" y="4743450"/>
              <a:chExt cx="1340515" cy="530510"/>
            </a:xfrm>
          </p:grpSpPr>
          <p:sp>
            <p:nvSpPr>
              <p:cNvPr id="1054" name="Rektangel: afrundede hjørner 1053">
                <a:extLst>
                  <a:ext uri="{FF2B5EF4-FFF2-40B4-BE49-F238E27FC236}">
                    <a16:creationId xmlns:a16="http://schemas.microsoft.com/office/drawing/2014/main" id="{175DA2C9-7778-4C9F-9717-0EE4056223F8}"/>
                  </a:ext>
                </a:extLst>
              </p:cNvPr>
              <p:cNvSpPr/>
              <p:nvPr/>
            </p:nvSpPr>
            <p:spPr>
              <a:xfrm>
                <a:off x="5660360" y="4743450"/>
                <a:ext cx="1340514" cy="357744"/>
              </a:xfrm>
              <a:prstGeom prst="round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5" name="Rektangel 1054">
                <a:extLst>
                  <a:ext uri="{FF2B5EF4-FFF2-40B4-BE49-F238E27FC236}">
                    <a16:creationId xmlns:a16="http://schemas.microsoft.com/office/drawing/2014/main" id="{AC754DCB-2465-4DE5-95C7-39F79D13AA62}"/>
                  </a:ext>
                </a:extLst>
              </p:cNvPr>
              <p:cNvSpPr/>
              <p:nvPr/>
            </p:nvSpPr>
            <p:spPr>
              <a:xfrm>
                <a:off x="5660360" y="4924904"/>
                <a:ext cx="1340515" cy="258684"/>
              </a:xfrm>
              <a:prstGeom prst="rect">
                <a:avLst/>
              </a:prstGeom>
              <a:solidFill>
                <a:srgbClr val="B797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6" name="Ellipse 1055">
                <a:extLst>
                  <a:ext uri="{FF2B5EF4-FFF2-40B4-BE49-F238E27FC236}">
                    <a16:creationId xmlns:a16="http://schemas.microsoft.com/office/drawing/2014/main" id="{1DDCFF0D-B4BB-45DE-B909-FF4F141FE766}"/>
                  </a:ext>
                </a:extLst>
              </p:cNvPr>
              <p:cNvSpPr/>
              <p:nvPr/>
            </p:nvSpPr>
            <p:spPr>
              <a:xfrm>
                <a:off x="5778677"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7" name="Ellipse 1056">
                <a:extLst>
                  <a:ext uri="{FF2B5EF4-FFF2-40B4-BE49-F238E27FC236}">
                    <a16:creationId xmlns:a16="http://schemas.microsoft.com/office/drawing/2014/main" id="{22CD8BD6-5477-4D12-854E-C535FF690BCE}"/>
                  </a:ext>
                </a:extLst>
              </p:cNvPr>
              <p:cNvSpPr/>
              <p:nvPr/>
            </p:nvSpPr>
            <p:spPr>
              <a:xfrm>
                <a:off x="6730875" y="5093960"/>
                <a:ext cx="180000" cy="180000"/>
              </a:xfrm>
              <a:prstGeom prst="ellipse">
                <a:avLst/>
              </a:prstGeom>
              <a:solidFill>
                <a:schemeClr val="tx1">
                  <a:lumMod val="85000"/>
                  <a:lumOff val="15000"/>
                </a:schemeClr>
              </a:solidFill>
              <a:ln w="25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8" name="Rektangel 1057">
                <a:extLst>
                  <a:ext uri="{FF2B5EF4-FFF2-40B4-BE49-F238E27FC236}">
                    <a16:creationId xmlns:a16="http://schemas.microsoft.com/office/drawing/2014/main" id="{876E0F1C-8C91-422C-A940-CB057EB61A5B}"/>
                  </a:ext>
                </a:extLst>
              </p:cNvPr>
              <p:cNvSpPr/>
              <p:nvPr/>
            </p:nvSpPr>
            <p:spPr>
              <a:xfrm>
                <a:off x="67308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9" name="Rektangel 1058">
                <a:extLst>
                  <a:ext uri="{FF2B5EF4-FFF2-40B4-BE49-F238E27FC236}">
                    <a16:creationId xmlns:a16="http://schemas.microsoft.com/office/drawing/2014/main" id="{3F27A3F7-9848-4A7E-915B-0830D2C77502}"/>
                  </a:ext>
                </a:extLst>
              </p:cNvPr>
              <p:cNvSpPr/>
              <p:nvPr/>
            </p:nvSpPr>
            <p:spPr>
              <a:xfrm>
                <a:off x="6502275"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0" name="Rektangel 1059">
                <a:extLst>
                  <a:ext uri="{FF2B5EF4-FFF2-40B4-BE49-F238E27FC236}">
                    <a16:creationId xmlns:a16="http://schemas.microsoft.com/office/drawing/2014/main" id="{3D3B9A92-52DB-4740-ADEA-28BFF74A625F}"/>
                  </a:ext>
                </a:extLst>
              </p:cNvPr>
              <p:cNvSpPr/>
              <p:nvPr/>
            </p:nvSpPr>
            <p:spPr>
              <a:xfrm>
                <a:off x="5666584" y="4814561"/>
                <a:ext cx="167760" cy="155819"/>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1" name="Rektangel 1060">
                <a:extLst>
                  <a:ext uri="{FF2B5EF4-FFF2-40B4-BE49-F238E27FC236}">
                    <a16:creationId xmlns:a16="http://schemas.microsoft.com/office/drawing/2014/main" id="{4F529E35-F976-46C7-95CE-A2E14DFF7619}"/>
                  </a:ext>
                </a:extLst>
              </p:cNvPr>
              <p:cNvSpPr/>
              <p:nvPr/>
            </p:nvSpPr>
            <p:spPr>
              <a:xfrm>
                <a:off x="6003676"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62" name="Rektangel 1061">
                <a:extLst>
                  <a:ext uri="{FF2B5EF4-FFF2-40B4-BE49-F238E27FC236}">
                    <a16:creationId xmlns:a16="http://schemas.microsoft.com/office/drawing/2014/main" id="{335BA6D6-0441-4917-BB99-C8847DC5BFDD}"/>
                  </a:ext>
                </a:extLst>
              </p:cNvPr>
              <p:cNvSpPr/>
              <p:nvPr/>
            </p:nvSpPr>
            <p:spPr>
              <a:xfrm>
                <a:off x="6192058" y="4814561"/>
                <a:ext cx="167760" cy="357744"/>
              </a:xfrm>
              <a:prstGeom prst="rect">
                <a:avLst/>
              </a:prstGeom>
              <a:gradFill flip="none" rotWithShape="1">
                <a:gsLst>
                  <a:gs pos="0">
                    <a:schemeClr val="accent4">
                      <a:lumMod val="5000"/>
                      <a:lumOff val="95000"/>
                    </a:schemeClr>
                  </a:gs>
                  <a:gs pos="48000">
                    <a:srgbClr val="9CBCC0"/>
                  </a:gs>
                  <a:gs pos="83000">
                    <a:srgbClr val="7E9BA2"/>
                  </a:gs>
                  <a:gs pos="100000">
                    <a:srgbClr val="94B3BE"/>
                  </a:gs>
                </a:gsLst>
                <a:lin ang="16200000" scaled="1"/>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0" name="Gruppe 1039">
              <a:extLst>
                <a:ext uri="{FF2B5EF4-FFF2-40B4-BE49-F238E27FC236}">
                  <a16:creationId xmlns:a16="http://schemas.microsoft.com/office/drawing/2014/main" id="{02774EEC-1894-42C6-B025-04C548AEDA85}"/>
                </a:ext>
              </a:extLst>
            </p:cNvPr>
            <p:cNvGrpSpPr/>
            <p:nvPr/>
          </p:nvGrpSpPr>
          <p:grpSpPr>
            <a:xfrm>
              <a:off x="2369408" y="5341910"/>
              <a:ext cx="916095" cy="739090"/>
              <a:chOff x="3423170" y="5235767"/>
              <a:chExt cx="916095" cy="739090"/>
            </a:xfrm>
          </p:grpSpPr>
          <p:sp>
            <p:nvSpPr>
              <p:cNvPr id="1048" name="Rektangel 1047">
                <a:extLst>
                  <a:ext uri="{FF2B5EF4-FFF2-40B4-BE49-F238E27FC236}">
                    <a16:creationId xmlns:a16="http://schemas.microsoft.com/office/drawing/2014/main" id="{23A22E09-C645-4E18-AF8D-62FF4BCB7FC3}"/>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9" name="Ellipse 1048">
                <a:extLst>
                  <a:ext uri="{FF2B5EF4-FFF2-40B4-BE49-F238E27FC236}">
                    <a16:creationId xmlns:a16="http://schemas.microsoft.com/office/drawing/2014/main" id="{8C79606B-2A0D-44C1-9EE5-0CCFFB634D0A}"/>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0" name="Ellipse 1049">
                <a:extLst>
                  <a:ext uri="{FF2B5EF4-FFF2-40B4-BE49-F238E27FC236}">
                    <a16:creationId xmlns:a16="http://schemas.microsoft.com/office/drawing/2014/main" id="{AEB2D2FD-0061-4697-BA5C-44D84019377D}"/>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1" name="Ellipse 1050">
                <a:extLst>
                  <a:ext uri="{FF2B5EF4-FFF2-40B4-BE49-F238E27FC236}">
                    <a16:creationId xmlns:a16="http://schemas.microsoft.com/office/drawing/2014/main" id="{60D899D4-CD4C-4E87-A470-E35C3D85A89A}"/>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2" name="Ellipse 1051">
                <a:extLst>
                  <a:ext uri="{FF2B5EF4-FFF2-40B4-BE49-F238E27FC236}">
                    <a16:creationId xmlns:a16="http://schemas.microsoft.com/office/drawing/2014/main" id="{0CFBBE6E-76EA-4715-8CC6-A0F600A81BBF}"/>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53" name="Ellipse 1052">
                <a:extLst>
                  <a:ext uri="{FF2B5EF4-FFF2-40B4-BE49-F238E27FC236}">
                    <a16:creationId xmlns:a16="http://schemas.microsoft.com/office/drawing/2014/main" id="{35C6225B-35D7-409D-878F-9C7DFA9FF5CE}"/>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41" name="Gruppe 1040">
              <a:extLst>
                <a:ext uri="{FF2B5EF4-FFF2-40B4-BE49-F238E27FC236}">
                  <a16:creationId xmlns:a16="http://schemas.microsoft.com/office/drawing/2014/main" id="{CA410734-102A-463F-9F6F-AF66060D2891}"/>
                </a:ext>
              </a:extLst>
            </p:cNvPr>
            <p:cNvGrpSpPr/>
            <p:nvPr/>
          </p:nvGrpSpPr>
          <p:grpSpPr>
            <a:xfrm>
              <a:off x="7249387" y="5250602"/>
              <a:ext cx="916095" cy="739090"/>
              <a:chOff x="3423170" y="5235767"/>
              <a:chExt cx="916095" cy="739090"/>
            </a:xfrm>
          </p:grpSpPr>
          <p:sp>
            <p:nvSpPr>
              <p:cNvPr id="1042" name="Rektangel 1041">
                <a:extLst>
                  <a:ext uri="{FF2B5EF4-FFF2-40B4-BE49-F238E27FC236}">
                    <a16:creationId xmlns:a16="http://schemas.microsoft.com/office/drawing/2014/main" id="{07D3D8AA-358A-439D-872F-4E7CBFEF101E}"/>
                  </a:ext>
                </a:extLst>
              </p:cNvPr>
              <p:cNvSpPr/>
              <p:nvPr/>
            </p:nvSpPr>
            <p:spPr>
              <a:xfrm>
                <a:off x="3868949" y="5660063"/>
                <a:ext cx="85862" cy="314794"/>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3" name="Ellipse 1042">
                <a:extLst>
                  <a:ext uri="{FF2B5EF4-FFF2-40B4-BE49-F238E27FC236}">
                    <a16:creationId xmlns:a16="http://schemas.microsoft.com/office/drawing/2014/main" id="{BB0D9AF3-0565-402D-AE77-10EF1ACD000D}"/>
                  </a:ext>
                </a:extLst>
              </p:cNvPr>
              <p:cNvSpPr/>
              <p:nvPr/>
            </p:nvSpPr>
            <p:spPr>
              <a:xfrm>
                <a:off x="3498316" y="5484938"/>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4" name="Ellipse 1043">
                <a:extLst>
                  <a:ext uri="{FF2B5EF4-FFF2-40B4-BE49-F238E27FC236}">
                    <a16:creationId xmlns:a16="http://schemas.microsoft.com/office/drawing/2014/main" id="{F7A455CB-60C9-4CE4-A68F-CCB32C457863}"/>
                  </a:ext>
                </a:extLst>
              </p:cNvPr>
              <p:cNvSpPr/>
              <p:nvPr/>
            </p:nvSpPr>
            <p:spPr>
              <a:xfrm>
                <a:off x="3751934" y="5235767"/>
                <a:ext cx="442065" cy="312704"/>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5" name="Ellipse 1044">
                <a:extLst>
                  <a:ext uri="{FF2B5EF4-FFF2-40B4-BE49-F238E27FC236}">
                    <a16:creationId xmlns:a16="http://schemas.microsoft.com/office/drawing/2014/main" id="{CD92B167-A3E9-445B-91D0-48B7821154A9}"/>
                  </a:ext>
                </a:extLst>
              </p:cNvPr>
              <p:cNvSpPr/>
              <p:nvPr/>
            </p:nvSpPr>
            <p:spPr>
              <a:xfrm>
                <a:off x="3423170" y="5319121"/>
                <a:ext cx="565580" cy="312704"/>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6" name="Ellipse 1045">
                <a:extLst>
                  <a:ext uri="{FF2B5EF4-FFF2-40B4-BE49-F238E27FC236}">
                    <a16:creationId xmlns:a16="http://schemas.microsoft.com/office/drawing/2014/main" id="{7B7C16E5-424F-4719-B001-72E504B70711}"/>
                  </a:ext>
                </a:extLst>
              </p:cNvPr>
              <p:cNvSpPr/>
              <p:nvPr/>
            </p:nvSpPr>
            <p:spPr>
              <a:xfrm>
                <a:off x="3726414" y="5361563"/>
                <a:ext cx="442065" cy="390011"/>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47" name="Ellipse 1046">
                <a:extLst>
                  <a:ext uri="{FF2B5EF4-FFF2-40B4-BE49-F238E27FC236}">
                    <a16:creationId xmlns:a16="http://schemas.microsoft.com/office/drawing/2014/main" id="{936F6B0E-9449-40F2-987C-4620852FAE76}"/>
                  </a:ext>
                </a:extLst>
              </p:cNvPr>
              <p:cNvSpPr/>
              <p:nvPr/>
            </p:nvSpPr>
            <p:spPr>
              <a:xfrm>
                <a:off x="3929526" y="5365816"/>
                <a:ext cx="409739" cy="312704"/>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nvGrpSpPr>
          <p:cNvPr id="6" name="Gruppe 5">
            <a:extLst>
              <a:ext uri="{FF2B5EF4-FFF2-40B4-BE49-F238E27FC236}">
                <a16:creationId xmlns:a16="http://schemas.microsoft.com/office/drawing/2014/main" id="{6BCA60C5-A0DA-45E6-92AA-594E86D9D53B}"/>
              </a:ext>
            </a:extLst>
          </p:cNvPr>
          <p:cNvGrpSpPr/>
          <p:nvPr userDrawn="1"/>
        </p:nvGrpSpPr>
        <p:grpSpPr>
          <a:xfrm>
            <a:off x="10802625" y="5150324"/>
            <a:ext cx="658076" cy="644507"/>
            <a:chOff x="10762407" y="5102768"/>
            <a:chExt cx="703057" cy="663486"/>
          </a:xfrm>
        </p:grpSpPr>
        <p:sp>
          <p:nvSpPr>
            <p:cNvPr id="1553" name="Rektangel 1552">
              <a:extLst>
                <a:ext uri="{FF2B5EF4-FFF2-40B4-BE49-F238E27FC236}">
                  <a16:creationId xmlns:a16="http://schemas.microsoft.com/office/drawing/2014/main" id="{B1504988-E200-4B4C-B33B-06AC7024D017}"/>
                </a:ext>
              </a:extLst>
            </p:cNvPr>
            <p:cNvSpPr/>
            <p:nvPr userDrawn="1"/>
          </p:nvSpPr>
          <p:spPr>
            <a:xfrm flipH="1">
              <a:off x="11044233" y="5595856"/>
              <a:ext cx="99539" cy="170398"/>
            </a:xfrm>
            <a:prstGeom prst="rect">
              <a:avLst/>
            </a:prstGeom>
            <a:solidFill>
              <a:srgbClr val="604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4" name="Ellipse 1553">
              <a:extLst>
                <a:ext uri="{FF2B5EF4-FFF2-40B4-BE49-F238E27FC236}">
                  <a16:creationId xmlns:a16="http://schemas.microsoft.com/office/drawing/2014/main" id="{A0702E9F-05C6-48F0-8DFD-8E3F1339A689}"/>
                </a:ext>
              </a:extLst>
            </p:cNvPr>
            <p:cNvSpPr/>
            <p:nvPr userDrawn="1"/>
          </p:nvSpPr>
          <p:spPr>
            <a:xfrm flipH="1">
              <a:off x="11081766" y="5326451"/>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5" name="Ellipse 1554">
              <a:extLst>
                <a:ext uri="{FF2B5EF4-FFF2-40B4-BE49-F238E27FC236}">
                  <a16:creationId xmlns:a16="http://schemas.microsoft.com/office/drawing/2014/main" id="{BF72FC00-5A78-4EA1-8B66-555C990D75C2}"/>
                </a:ext>
              </a:extLst>
            </p:cNvPr>
            <p:cNvSpPr/>
            <p:nvPr userDrawn="1"/>
          </p:nvSpPr>
          <p:spPr>
            <a:xfrm flipH="1">
              <a:off x="10861634" y="5102768"/>
              <a:ext cx="383698" cy="280717"/>
            </a:xfrm>
            <a:prstGeom prst="ellipse">
              <a:avLst/>
            </a:prstGeom>
            <a:solidFill>
              <a:srgbClr val="3F5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6" name="Ellipse 1555">
              <a:extLst>
                <a:ext uri="{FF2B5EF4-FFF2-40B4-BE49-F238E27FC236}">
                  <a16:creationId xmlns:a16="http://schemas.microsoft.com/office/drawing/2014/main" id="{22F16B8F-A1E0-41DD-B906-CF729ACBBDCF}"/>
                </a:ext>
              </a:extLst>
            </p:cNvPr>
            <p:cNvSpPr/>
            <p:nvPr userDrawn="1"/>
          </p:nvSpPr>
          <p:spPr>
            <a:xfrm flipH="1">
              <a:off x="10924515" y="5136031"/>
              <a:ext cx="490904" cy="280717"/>
            </a:xfrm>
            <a:prstGeom prst="ellipse">
              <a:avLst/>
            </a:prstGeom>
            <a:solidFill>
              <a:srgbClr val="3767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7" name="Ellipse 1556">
              <a:extLst>
                <a:ext uri="{FF2B5EF4-FFF2-40B4-BE49-F238E27FC236}">
                  <a16:creationId xmlns:a16="http://schemas.microsoft.com/office/drawing/2014/main" id="{D2AE1328-AB0B-4901-8132-3600E57D6EC5}"/>
                </a:ext>
              </a:extLst>
            </p:cNvPr>
            <p:cNvSpPr/>
            <p:nvPr userDrawn="1"/>
          </p:nvSpPr>
          <p:spPr>
            <a:xfrm flipH="1">
              <a:off x="10962046" y="5276085"/>
              <a:ext cx="383698" cy="350116"/>
            </a:xfrm>
            <a:prstGeom prst="ellipse">
              <a:avLst/>
            </a:prstGeom>
            <a:solidFill>
              <a:srgbClr val="2E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58" name="Ellipse 1557">
              <a:extLst>
                <a:ext uri="{FF2B5EF4-FFF2-40B4-BE49-F238E27FC236}">
                  <a16:creationId xmlns:a16="http://schemas.microsoft.com/office/drawing/2014/main" id="{4CA26B34-D5F7-42DA-94F9-987FD19AFE90}"/>
                </a:ext>
              </a:extLst>
            </p:cNvPr>
            <p:cNvSpPr/>
            <p:nvPr userDrawn="1"/>
          </p:nvSpPr>
          <p:spPr>
            <a:xfrm flipH="1">
              <a:off x="10762407" y="5293027"/>
              <a:ext cx="355641" cy="280717"/>
            </a:xfrm>
            <a:prstGeom prst="ellipse">
              <a:avLst/>
            </a:prstGeom>
            <a:solidFill>
              <a:srgbClr val="3D6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87" name="Rektangel 586">
            <a:extLst>
              <a:ext uri="{FF2B5EF4-FFF2-40B4-BE49-F238E27FC236}">
                <a16:creationId xmlns:a16="http://schemas.microsoft.com/office/drawing/2014/main" id="{BEE52297-4F16-427B-84BC-76F8CB7A0F94}"/>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588" name="Pladsholder til tekst 5">
            <a:extLst>
              <a:ext uri="{FF2B5EF4-FFF2-40B4-BE49-F238E27FC236}">
                <a16:creationId xmlns:a16="http://schemas.microsoft.com/office/drawing/2014/main" id="{24517D3E-8F93-40BE-830C-E05629A73FD4}"/>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2373526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rederiksberg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42935962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ederiksberg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5" name="Rektangel 124">
            <a:extLst>
              <a:ext uri="{FF2B5EF4-FFF2-40B4-BE49-F238E27FC236}">
                <a16:creationId xmlns:a16="http://schemas.microsoft.com/office/drawing/2014/main" id="{7B398603-DD18-4A94-AC46-5C76B75BABC7}"/>
              </a:ext>
            </a:extLst>
          </p:cNvPr>
          <p:cNvSpPr/>
          <p:nvPr userDrawn="1"/>
        </p:nvSpPr>
        <p:spPr>
          <a:xfrm>
            <a:off x="8373626" y="4164070"/>
            <a:ext cx="945815" cy="133191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6" name="Rektangel 245">
            <a:extLst>
              <a:ext uri="{FF2B5EF4-FFF2-40B4-BE49-F238E27FC236}">
                <a16:creationId xmlns:a16="http://schemas.microsoft.com/office/drawing/2014/main" id="{3D351234-FBA0-44E8-83A7-3D596FC40969}"/>
              </a:ext>
            </a:extLst>
          </p:cNvPr>
          <p:cNvSpPr/>
          <p:nvPr userDrawn="1"/>
        </p:nvSpPr>
        <p:spPr>
          <a:xfrm>
            <a:off x="9042828" y="3836241"/>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88" name="Rektangel 387">
            <a:extLst>
              <a:ext uri="{FF2B5EF4-FFF2-40B4-BE49-F238E27FC236}">
                <a16:creationId xmlns:a16="http://schemas.microsoft.com/office/drawing/2014/main" id="{A6B44A22-3509-4442-9BB4-715149EE82F4}"/>
              </a:ext>
            </a:extLst>
          </p:cNvPr>
          <p:cNvSpPr/>
          <p:nvPr userDrawn="1"/>
        </p:nvSpPr>
        <p:spPr>
          <a:xfrm>
            <a:off x="9029517" y="3794530"/>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6" name="Ligebenet trapez 165">
            <a:extLst>
              <a:ext uri="{FF2B5EF4-FFF2-40B4-BE49-F238E27FC236}">
                <a16:creationId xmlns:a16="http://schemas.microsoft.com/office/drawing/2014/main" id="{54D76662-1916-47DA-8C37-39DA0E99BC31}"/>
              </a:ext>
            </a:extLst>
          </p:cNvPr>
          <p:cNvSpPr/>
          <p:nvPr userDrawn="1"/>
        </p:nvSpPr>
        <p:spPr>
          <a:xfrm>
            <a:off x="8190479" y="3924819"/>
            <a:ext cx="1312109"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 name="Gruppe 29">
            <a:extLst>
              <a:ext uri="{FF2B5EF4-FFF2-40B4-BE49-F238E27FC236}">
                <a16:creationId xmlns:a16="http://schemas.microsoft.com/office/drawing/2014/main" id="{2CF35544-BECF-4CE1-B255-AF7DA3AAE046}"/>
              </a:ext>
            </a:extLst>
          </p:cNvPr>
          <p:cNvGrpSpPr/>
          <p:nvPr userDrawn="1"/>
        </p:nvGrpSpPr>
        <p:grpSpPr>
          <a:xfrm>
            <a:off x="8421584" y="4253710"/>
            <a:ext cx="99577" cy="158629"/>
            <a:chOff x="8421584" y="4256885"/>
            <a:chExt cx="99577" cy="158629"/>
          </a:xfrm>
        </p:grpSpPr>
        <p:sp>
          <p:nvSpPr>
            <p:cNvPr id="551" name="Rektangel 550">
              <a:extLst>
                <a:ext uri="{FF2B5EF4-FFF2-40B4-BE49-F238E27FC236}">
                  <a16:creationId xmlns:a16="http://schemas.microsoft.com/office/drawing/2014/main" id="{B9D2D379-C222-4F4C-A991-5283A8150378}"/>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2" name="Rektangel 551">
              <a:extLst>
                <a:ext uri="{FF2B5EF4-FFF2-40B4-BE49-F238E27FC236}">
                  <a16:creationId xmlns:a16="http://schemas.microsoft.com/office/drawing/2014/main" id="{45B4894F-8191-4768-8EED-14FDE0CA49F3}"/>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3" name="Rektangel 552">
              <a:extLst>
                <a:ext uri="{FF2B5EF4-FFF2-40B4-BE49-F238E27FC236}">
                  <a16:creationId xmlns:a16="http://schemas.microsoft.com/office/drawing/2014/main" id="{B0E13E2B-33E5-450D-8139-E61210A5C87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4" name="Rektangel 553">
              <a:extLst>
                <a:ext uri="{FF2B5EF4-FFF2-40B4-BE49-F238E27FC236}">
                  <a16:creationId xmlns:a16="http://schemas.microsoft.com/office/drawing/2014/main" id="{8A0E2588-FB73-4E64-A33D-F180E2A32BC6}"/>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67" name="Gruppe 566">
            <a:extLst>
              <a:ext uri="{FF2B5EF4-FFF2-40B4-BE49-F238E27FC236}">
                <a16:creationId xmlns:a16="http://schemas.microsoft.com/office/drawing/2014/main" id="{318E7142-9F15-4FCA-87C5-DDBA164C827B}"/>
              </a:ext>
            </a:extLst>
          </p:cNvPr>
          <p:cNvGrpSpPr/>
          <p:nvPr userDrawn="1"/>
        </p:nvGrpSpPr>
        <p:grpSpPr>
          <a:xfrm>
            <a:off x="8607598" y="4253710"/>
            <a:ext cx="99577" cy="158629"/>
            <a:chOff x="8421584" y="4256885"/>
            <a:chExt cx="99577" cy="158629"/>
          </a:xfrm>
        </p:grpSpPr>
        <p:sp>
          <p:nvSpPr>
            <p:cNvPr id="568" name="Rektangel 567">
              <a:extLst>
                <a:ext uri="{FF2B5EF4-FFF2-40B4-BE49-F238E27FC236}">
                  <a16:creationId xmlns:a16="http://schemas.microsoft.com/office/drawing/2014/main" id="{99C85C6C-435B-45D0-9CF4-D3387769052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9" name="Rektangel 568">
              <a:extLst>
                <a:ext uri="{FF2B5EF4-FFF2-40B4-BE49-F238E27FC236}">
                  <a16:creationId xmlns:a16="http://schemas.microsoft.com/office/drawing/2014/main" id="{5DE4E477-DDBA-45AD-A876-5D92DAA4CC4D}"/>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0" name="Rektangel 569">
              <a:extLst>
                <a:ext uri="{FF2B5EF4-FFF2-40B4-BE49-F238E27FC236}">
                  <a16:creationId xmlns:a16="http://schemas.microsoft.com/office/drawing/2014/main" id="{159E164D-15E6-4047-8A58-FCBCEB6A03C3}"/>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1" name="Rektangel 570">
              <a:extLst>
                <a:ext uri="{FF2B5EF4-FFF2-40B4-BE49-F238E27FC236}">
                  <a16:creationId xmlns:a16="http://schemas.microsoft.com/office/drawing/2014/main" id="{20215E03-DC00-4F2C-BF11-972DD3AEB339}"/>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2" name="Gruppe 571">
            <a:extLst>
              <a:ext uri="{FF2B5EF4-FFF2-40B4-BE49-F238E27FC236}">
                <a16:creationId xmlns:a16="http://schemas.microsoft.com/office/drawing/2014/main" id="{837E1CF0-5D08-4BA9-AB48-849B3A17A897}"/>
              </a:ext>
            </a:extLst>
          </p:cNvPr>
          <p:cNvGrpSpPr/>
          <p:nvPr userDrawn="1"/>
        </p:nvGrpSpPr>
        <p:grpSpPr>
          <a:xfrm>
            <a:off x="8793612" y="4253710"/>
            <a:ext cx="99577" cy="158629"/>
            <a:chOff x="8421584" y="4256885"/>
            <a:chExt cx="99577" cy="158629"/>
          </a:xfrm>
        </p:grpSpPr>
        <p:sp>
          <p:nvSpPr>
            <p:cNvPr id="573" name="Rektangel 572">
              <a:extLst>
                <a:ext uri="{FF2B5EF4-FFF2-40B4-BE49-F238E27FC236}">
                  <a16:creationId xmlns:a16="http://schemas.microsoft.com/office/drawing/2014/main" id="{2514C702-D732-4E5F-819F-B958301C961D}"/>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4" name="Rektangel 573">
              <a:extLst>
                <a:ext uri="{FF2B5EF4-FFF2-40B4-BE49-F238E27FC236}">
                  <a16:creationId xmlns:a16="http://schemas.microsoft.com/office/drawing/2014/main" id="{771C0CA7-CA83-4691-9065-F1AAB5B3AADB}"/>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5" name="Rektangel 574">
              <a:extLst>
                <a:ext uri="{FF2B5EF4-FFF2-40B4-BE49-F238E27FC236}">
                  <a16:creationId xmlns:a16="http://schemas.microsoft.com/office/drawing/2014/main" id="{36810F7D-E652-4EBA-B436-6FB74654618A}"/>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6" name="Rektangel 575">
              <a:extLst>
                <a:ext uri="{FF2B5EF4-FFF2-40B4-BE49-F238E27FC236}">
                  <a16:creationId xmlns:a16="http://schemas.microsoft.com/office/drawing/2014/main" id="{E8EDE6F3-3E8E-4DE4-9270-32B448C7F5E8}"/>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77" name="Gruppe 576">
            <a:extLst>
              <a:ext uri="{FF2B5EF4-FFF2-40B4-BE49-F238E27FC236}">
                <a16:creationId xmlns:a16="http://schemas.microsoft.com/office/drawing/2014/main" id="{930C2FD3-1BD8-43B0-8E9E-40CAD263678C}"/>
              </a:ext>
            </a:extLst>
          </p:cNvPr>
          <p:cNvGrpSpPr/>
          <p:nvPr userDrawn="1"/>
        </p:nvGrpSpPr>
        <p:grpSpPr>
          <a:xfrm>
            <a:off x="8979626" y="4253710"/>
            <a:ext cx="99577" cy="158629"/>
            <a:chOff x="8421584" y="4256885"/>
            <a:chExt cx="99577" cy="158629"/>
          </a:xfrm>
        </p:grpSpPr>
        <p:sp>
          <p:nvSpPr>
            <p:cNvPr id="578" name="Rektangel 577">
              <a:extLst>
                <a:ext uri="{FF2B5EF4-FFF2-40B4-BE49-F238E27FC236}">
                  <a16:creationId xmlns:a16="http://schemas.microsoft.com/office/drawing/2014/main" id="{EDA191C4-9EF9-4FE2-A0C1-7C2CC65681CC}"/>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79" name="Rektangel 578">
              <a:extLst>
                <a:ext uri="{FF2B5EF4-FFF2-40B4-BE49-F238E27FC236}">
                  <a16:creationId xmlns:a16="http://schemas.microsoft.com/office/drawing/2014/main" id="{F973B453-6DAE-423F-8689-4EAB5996B427}"/>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0" name="Rektangel 579">
              <a:extLst>
                <a:ext uri="{FF2B5EF4-FFF2-40B4-BE49-F238E27FC236}">
                  <a16:creationId xmlns:a16="http://schemas.microsoft.com/office/drawing/2014/main" id="{5C46A54F-8C54-46CE-84B7-91158174C3E4}"/>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1" name="Rektangel 580">
              <a:extLst>
                <a:ext uri="{FF2B5EF4-FFF2-40B4-BE49-F238E27FC236}">
                  <a16:creationId xmlns:a16="http://schemas.microsoft.com/office/drawing/2014/main" id="{266C41D2-BABE-44E4-A7C9-6EA50977A3FE}"/>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82" name="Gruppe 581">
            <a:extLst>
              <a:ext uri="{FF2B5EF4-FFF2-40B4-BE49-F238E27FC236}">
                <a16:creationId xmlns:a16="http://schemas.microsoft.com/office/drawing/2014/main" id="{8C5B1DA6-52A3-4F36-BA75-F58D7BED329F}"/>
              </a:ext>
            </a:extLst>
          </p:cNvPr>
          <p:cNvGrpSpPr/>
          <p:nvPr userDrawn="1"/>
        </p:nvGrpSpPr>
        <p:grpSpPr>
          <a:xfrm>
            <a:off x="9165640" y="4253710"/>
            <a:ext cx="99577" cy="158629"/>
            <a:chOff x="8421584" y="4256885"/>
            <a:chExt cx="99577" cy="158629"/>
          </a:xfrm>
        </p:grpSpPr>
        <p:sp>
          <p:nvSpPr>
            <p:cNvPr id="583" name="Rektangel 582">
              <a:extLst>
                <a:ext uri="{FF2B5EF4-FFF2-40B4-BE49-F238E27FC236}">
                  <a16:creationId xmlns:a16="http://schemas.microsoft.com/office/drawing/2014/main" id="{E030EBCD-2476-48E2-BD47-4552FFA3D4BB}"/>
                </a:ext>
              </a:extLst>
            </p:cNvPr>
            <p:cNvSpPr/>
            <p:nvPr userDrawn="1"/>
          </p:nvSpPr>
          <p:spPr>
            <a:xfrm>
              <a:off x="8421584"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4" name="Rektangel 583">
              <a:extLst>
                <a:ext uri="{FF2B5EF4-FFF2-40B4-BE49-F238E27FC236}">
                  <a16:creationId xmlns:a16="http://schemas.microsoft.com/office/drawing/2014/main" id="{2B380582-CC04-4854-8E1A-4868306A53CA}"/>
                </a:ext>
              </a:extLst>
            </p:cNvPr>
            <p:cNvSpPr/>
            <p:nvPr userDrawn="1"/>
          </p:nvSpPr>
          <p:spPr>
            <a:xfrm>
              <a:off x="8474561" y="4256885"/>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5" name="Rektangel 584">
              <a:extLst>
                <a:ext uri="{FF2B5EF4-FFF2-40B4-BE49-F238E27FC236}">
                  <a16:creationId xmlns:a16="http://schemas.microsoft.com/office/drawing/2014/main" id="{24B911B9-0622-4605-AD00-7EB898F789B7}"/>
                </a:ext>
              </a:extLst>
            </p:cNvPr>
            <p:cNvSpPr/>
            <p:nvPr userDrawn="1"/>
          </p:nvSpPr>
          <p:spPr>
            <a:xfrm>
              <a:off x="8421584"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6" name="Rektangel 585">
              <a:extLst>
                <a:ext uri="{FF2B5EF4-FFF2-40B4-BE49-F238E27FC236}">
                  <a16:creationId xmlns:a16="http://schemas.microsoft.com/office/drawing/2014/main" id="{67F42BBB-4522-41AE-B326-F56243CDFFFC}"/>
                </a:ext>
              </a:extLst>
            </p:cNvPr>
            <p:cNvSpPr/>
            <p:nvPr userDrawn="1"/>
          </p:nvSpPr>
          <p:spPr>
            <a:xfrm>
              <a:off x="8474561" y="433828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549" name="Rektangel 548">
            <a:extLst>
              <a:ext uri="{FF2B5EF4-FFF2-40B4-BE49-F238E27FC236}">
                <a16:creationId xmlns:a16="http://schemas.microsoft.com/office/drawing/2014/main" id="{A1C91856-739F-4D3C-8419-67FA1B424DDD}"/>
              </a:ext>
            </a:extLst>
          </p:cNvPr>
          <p:cNvSpPr/>
          <p:nvPr userDrawn="1"/>
        </p:nvSpPr>
        <p:spPr>
          <a:xfrm>
            <a:off x="6575499" y="3549037"/>
            <a:ext cx="108427" cy="218194"/>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50" name="Rektangel 549">
            <a:extLst>
              <a:ext uri="{FF2B5EF4-FFF2-40B4-BE49-F238E27FC236}">
                <a16:creationId xmlns:a16="http://schemas.microsoft.com/office/drawing/2014/main" id="{2B9DACA1-77E1-4391-A0F3-D410B9BB6BB5}"/>
              </a:ext>
            </a:extLst>
          </p:cNvPr>
          <p:cNvSpPr/>
          <p:nvPr userDrawn="1"/>
        </p:nvSpPr>
        <p:spPr>
          <a:xfrm>
            <a:off x="6562188" y="3507326"/>
            <a:ext cx="135048" cy="45719"/>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42" name="Gruppe 341">
            <a:extLst>
              <a:ext uri="{FF2B5EF4-FFF2-40B4-BE49-F238E27FC236}">
                <a16:creationId xmlns:a16="http://schemas.microsoft.com/office/drawing/2014/main" id="{06C8AF43-7A7A-462C-AFF8-6F5C0C0A74D3}"/>
              </a:ext>
            </a:extLst>
          </p:cNvPr>
          <p:cNvGrpSpPr>
            <a:grpSpLocks noChangeAspect="1"/>
          </p:cNvGrpSpPr>
          <p:nvPr userDrawn="1"/>
        </p:nvGrpSpPr>
        <p:grpSpPr>
          <a:xfrm flipH="1">
            <a:off x="9330607" y="2202877"/>
            <a:ext cx="1892210" cy="693435"/>
            <a:chOff x="7698172" y="1860827"/>
            <a:chExt cx="2046398" cy="794493"/>
          </a:xfrm>
        </p:grpSpPr>
        <p:sp>
          <p:nvSpPr>
            <p:cNvPr id="343" name="Ellipse 342">
              <a:extLst>
                <a:ext uri="{FF2B5EF4-FFF2-40B4-BE49-F238E27FC236}">
                  <a16:creationId xmlns:a16="http://schemas.microsoft.com/office/drawing/2014/main" id="{5D89502A-E2F7-47AC-BBD5-C671C38D3AF6}"/>
                </a:ext>
              </a:extLst>
            </p:cNvPr>
            <p:cNvSpPr/>
            <p:nvPr userDrawn="1"/>
          </p:nvSpPr>
          <p:spPr>
            <a:xfrm>
              <a:off x="7698172" y="2259987"/>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4" name="Ellipse 343">
              <a:extLst>
                <a:ext uri="{FF2B5EF4-FFF2-40B4-BE49-F238E27FC236}">
                  <a16:creationId xmlns:a16="http://schemas.microsoft.com/office/drawing/2014/main" id="{94B00F50-3ED5-4777-9B1C-C3A6A2783AC2}"/>
                </a:ext>
              </a:extLst>
            </p:cNvPr>
            <p:cNvSpPr/>
            <p:nvPr userDrawn="1"/>
          </p:nvSpPr>
          <p:spPr>
            <a:xfrm>
              <a:off x="8489382" y="2279151"/>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5" name="Ellipse 344">
              <a:extLst>
                <a:ext uri="{FF2B5EF4-FFF2-40B4-BE49-F238E27FC236}">
                  <a16:creationId xmlns:a16="http://schemas.microsoft.com/office/drawing/2014/main" id="{7C05C1BE-6D89-4988-A0EC-C89B3EC00B29}"/>
                </a:ext>
              </a:extLst>
            </p:cNvPr>
            <p:cNvSpPr/>
            <p:nvPr userDrawn="1"/>
          </p:nvSpPr>
          <p:spPr>
            <a:xfrm>
              <a:off x="7965460" y="1959085"/>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6" name="Ellipse 345">
              <a:extLst>
                <a:ext uri="{FF2B5EF4-FFF2-40B4-BE49-F238E27FC236}">
                  <a16:creationId xmlns:a16="http://schemas.microsoft.com/office/drawing/2014/main" id="{7F546B39-8E59-4029-BB56-5E4719C0595F}"/>
                </a:ext>
              </a:extLst>
            </p:cNvPr>
            <p:cNvSpPr/>
            <p:nvPr userDrawn="1"/>
          </p:nvSpPr>
          <p:spPr>
            <a:xfrm>
              <a:off x="8232204" y="1860827"/>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7" name="Ellipse 346">
              <a:extLst>
                <a:ext uri="{FF2B5EF4-FFF2-40B4-BE49-F238E27FC236}">
                  <a16:creationId xmlns:a16="http://schemas.microsoft.com/office/drawing/2014/main" id="{28074721-66C7-40F9-9BD1-EEB0285B1AFC}"/>
                </a:ext>
              </a:extLst>
            </p:cNvPr>
            <p:cNvSpPr/>
            <p:nvPr userDrawn="1"/>
          </p:nvSpPr>
          <p:spPr>
            <a:xfrm>
              <a:off x="7948694" y="2046578"/>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8" name="Ellipse 347">
              <a:extLst>
                <a:ext uri="{FF2B5EF4-FFF2-40B4-BE49-F238E27FC236}">
                  <a16:creationId xmlns:a16="http://schemas.microsoft.com/office/drawing/2014/main" id="{DD495963-4432-4EDC-9CFD-4F35F46D2ED8}"/>
                </a:ext>
              </a:extLst>
            </p:cNvPr>
            <p:cNvSpPr/>
            <p:nvPr userDrawn="1"/>
          </p:nvSpPr>
          <p:spPr>
            <a:xfrm>
              <a:off x="8885298" y="2001084"/>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49" name="Gruppe 348">
            <a:extLst>
              <a:ext uri="{FF2B5EF4-FFF2-40B4-BE49-F238E27FC236}">
                <a16:creationId xmlns:a16="http://schemas.microsoft.com/office/drawing/2014/main" id="{3D83FD06-EDA1-480C-93D6-C80612131DE7}"/>
              </a:ext>
            </a:extLst>
          </p:cNvPr>
          <p:cNvGrpSpPr/>
          <p:nvPr userDrawn="1"/>
        </p:nvGrpSpPr>
        <p:grpSpPr>
          <a:xfrm>
            <a:off x="6270980" y="1977069"/>
            <a:ext cx="2046398" cy="794493"/>
            <a:chOff x="6270980" y="1977069"/>
            <a:chExt cx="2046398" cy="794493"/>
          </a:xfrm>
        </p:grpSpPr>
        <p:sp>
          <p:nvSpPr>
            <p:cNvPr id="350" name="Ellipse 349">
              <a:extLst>
                <a:ext uri="{FF2B5EF4-FFF2-40B4-BE49-F238E27FC236}">
                  <a16:creationId xmlns:a16="http://schemas.microsoft.com/office/drawing/2014/main" id="{8DD86FD0-9F2C-4578-9EDB-7C57A76014F9}"/>
                </a:ext>
              </a:extLst>
            </p:cNvPr>
            <p:cNvSpPr/>
            <p:nvPr userDrawn="1"/>
          </p:nvSpPr>
          <p:spPr>
            <a:xfrm>
              <a:off x="6270980" y="2376229"/>
              <a:ext cx="1389060"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1" name="Ellipse 350">
              <a:extLst>
                <a:ext uri="{FF2B5EF4-FFF2-40B4-BE49-F238E27FC236}">
                  <a16:creationId xmlns:a16="http://schemas.microsoft.com/office/drawing/2014/main" id="{A514AB74-0AEE-4DDF-B9B6-84A67101C5AF}"/>
                </a:ext>
              </a:extLst>
            </p:cNvPr>
            <p:cNvSpPr/>
            <p:nvPr userDrawn="1"/>
          </p:nvSpPr>
          <p:spPr>
            <a:xfrm>
              <a:off x="7062190" y="2395393"/>
              <a:ext cx="125518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2" name="Ellipse 351">
              <a:extLst>
                <a:ext uri="{FF2B5EF4-FFF2-40B4-BE49-F238E27FC236}">
                  <a16:creationId xmlns:a16="http://schemas.microsoft.com/office/drawing/2014/main" id="{B07A2B44-C3B4-45DA-9A0D-3451DE8CDE29}"/>
                </a:ext>
              </a:extLst>
            </p:cNvPr>
            <p:cNvSpPr/>
            <p:nvPr userDrawn="1"/>
          </p:nvSpPr>
          <p:spPr>
            <a:xfrm>
              <a:off x="6538268" y="2075327"/>
              <a:ext cx="529299"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3" name="Ellipse 352">
              <a:extLst>
                <a:ext uri="{FF2B5EF4-FFF2-40B4-BE49-F238E27FC236}">
                  <a16:creationId xmlns:a16="http://schemas.microsoft.com/office/drawing/2014/main" id="{2C22B975-E072-44BF-9848-70F15BFCFD72}"/>
                </a:ext>
              </a:extLst>
            </p:cNvPr>
            <p:cNvSpPr/>
            <p:nvPr userDrawn="1"/>
          </p:nvSpPr>
          <p:spPr>
            <a:xfrm>
              <a:off x="6805012" y="1977069"/>
              <a:ext cx="830228" cy="376169"/>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4" name="Ellipse 353">
              <a:extLst>
                <a:ext uri="{FF2B5EF4-FFF2-40B4-BE49-F238E27FC236}">
                  <a16:creationId xmlns:a16="http://schemas.microsoft.com/office/drawing/2014/main" id="{59641F3D-D124-4631-91D5-BF418A153602}"/>
                </a:ext>
              </a:extLst>
            </p:cNvPr>
            <p:cNvSpPr/>
            <p:nvPr userDrawn="1"/>
          </p:nvSpPr>
          <p:spPr>
            <a:xfrm>
              <a:off x="6521502" y="2162820"/>
              <a:ext cx="1761671" cy="465147"/>
            </a:xfrm>
            <a:prstGeom prst="ellipse">
              <a:avLst/>
            </a:prstGeom>
            <a:gradFill flip="none" rotWithShape="1">
              <a:gsLst>
                <a:gs pos="0">
                  <a:schemeClr val="bg1"/>
                </a:gs>
                <a:gs pos="74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55" name="Ellipse 354">
              <a:extLst>
                <a:ext uri="{FF2B5EF4-FFF2-40B4-BE49-F238E27FC236}">
                  <a16:creationId xmlns:a16="http://schemas.microsoft.com/office/drawing/2014/main" id="{811B51A4-57AE-4E21-AAF4-9B83A340D6EB}"/>
                </a:ext>
              </a:extLst>
            </p:cNvPr>
            <p:cNvSpPr/>
            <p:nvPr userDrawn="1"/>
          </p:nvSpPr>
          <p:spPr>
            <a:xfrm>
              <a:off x="7458106" y="2117326"/>
              <a:ext cx="463355" cy="205041"/>
            </a:xfrm>
            <a:prstGeom prst="ellipse">
              <a:avLst/>
            </a:prstGeom>
            <a:gradFill flip="none" rotWithShape="1">
              <a:gsLst>
                <a:gs pos="0">
                  <a:schemeClr val="bg1"/>
                </a:gs>
                <a:gs pos="74000">
                  <a:schemeClr val="bg1">
                    <a:lumMod val="9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1" name="Gruppe 20">
            <a:extLst>
              <a:ext uri="{FF2B5EF4-FFF2-40B4-BE49-F238E27FC236}">
                <a16:creationId xmlns:a16="http://schemas.microsoft.com/office/drawing/2014/main" id="{1774DC92-E294-49CB-9C90-2955E689F3F2}"/>
              </a:ext>
            </a:extLst>
          </p:cNvPr>
          <p:cNvGrpSpPr/>
          <p:nvPr userDrawn="1"/>
        </p:nvGrpSpPr>
        <p:grpSpPr>
          <a:xfrm>
            <a:off x="10306154" y="3089866"/>
            <a:ext cx="636481" cy="1224368"/>
            <a:chOff x="10306154" y="3089866"/>
            <a:chExt cx="636481" cy="1224368"/>
          </a:xfrm>
          <a:solidFill>
            <a:schemeClr val="accent4">
              <a:lumMod val="75000"/>
            </a:schemeClr>
          </a:solidFill>
        </p:grpSpPr>
        <p:sp>
          <p:nvSpPr>
            <p:cNvPr id="11" name="Rektangel 10">
              <a:extLst>
                <a:ext uri="{FF2B5EF4-FFF2-40B4-BE49-F238E27FC236}">
                  <a16:creationId xmlns:a16="http://schemas.microsoft.com/office/drawing/2014/main" id="{68AF03FF-461D-4A8F-8C1E-2028870C87F2}"/>
                </a:ext>
              </a:extLst>
            </p:cNvPr>
            <p:cNvSpPr/>
            <p:nvPr userDrawn="1"/>
          </p:nvSpPr>
          <p:spPr>
            <a:xfrm>
              <a:off x="10533563" y="3748643"/>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5" name="Rektangel 324">
              <a:extLst>
                <a:ext uri="{FF2B5EF4-FFF2-40B4-BE49-F238E27FC236}">
                  <a16:creationId xmlns:a16="http://schemas.microsoft.com/office/drawing/2014/main" id="{9811A366-2F57-4588-9F00-3555F05E313C}"/>
                </a:ext>
              </a:extLst>
            </p:cNvPr>
            <p:cNvSpPr/>
            <p:nvPr userDrawn="1"/>
          </p:nvSpPr>
          <p:spPr>
            <a:xfrm>
              <a:off x="10533563" y="3579667"/>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6" name="Rektangel 325">
              <a:extLst>
                <a:ext uri="{FF2B5EF4-FFF2-40B4-BE49-F238E27FC236}">
                  <a16:creationId xmlns:a16="http://schemas.microsoft.com/office/drawing/2014/main" id="{734AF6BD-B875-4028-968D-A4508625B25C}"/>
                </a:ext>
              </a:extLst>
            </p:cNvPr>
            <p:cNvSpPr/>
            <p:nvPr userDrawn="1"/>
          </p:nvSpPr>
          <p:spPr>
            <a:xfrm>
              <a:off x="10533563" y="3410690"/>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7" name="Ligebenet trapez 326">
              <a:extLst>
                <a:ext uri="{FF2B5EF4-FFF2-40B4-BE49-F238E27FC236}">
                  <a16:creationId xmlns:a16="http://schemas.microsoft.com/office/drawing/2014/main" id="{354B443D-4808-472A-8D7B-06267986C95D}"/>
                </a:ext>
              </a:extLst>
            </p:cNvPr>
            <p:cNvSpPr/>
            <p:nvPr userDrawn="1"/>
          </p:nvSpPr>
          <p:spPr>
            <a:xfrm>
              <a:off x="10406044" y="3089866"/>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8" name="Ligebenet trapez 327">
              <a:extLst>
                <a:ext uri="{FF2B5EF4-FFF2-40B4-BE49-F238E27FC236}">
                  <a16:creationId xmlns:a16="http://schemas.microsoft.com/office/drawing/2014/main" id="{5D0027D1-8814-485E-B62A-3599E0E7142B}"/>
                </a:ext>
              </a:extLst>
            </p:cNvPr>
            <p:cNvSpPr/>
            <p:nvPr userDrawn="1"/>
          </p:nvSpPr>
          <p:spPr>
            <a:xfrm flipV="1">
              <a:off x="10406044" y="3327567"/>
              <a:ext cx="418320" cy="76264"/>
            </a:xfrm>
            <a:prstGeom prst="trapezoid">
              <a:avLst>
                <a:gd name="adj" fmla="val 992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29" name="Rektangel 328">
              <a:extLst>
                <a:ext uri="{FF2B5EF4-FFF2-40B4-BE49-F238E27FC236}">
                  <a16:creationId xmlns:a16="http://schemas.microsoft.com/office/drawing/2014/main" id="{8C12977C-8109-444D-A099-F83DD3A8CFDB}"/>
                </a:ext>
              </a:extLst>
            </p:cNvPr>
            <p:cNvSpPr/>
            <p:nvPr userDrawn="1"/>
          </p:nvSpPr>
          <p:spPr>
            <a:xfrm>
              <a:off x="10533563" y="3172989"/>
              <a:ext cx="163283" cy="147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2" name="Rektangel: øverste hjørner afrundet 331">
              <a:extLst>
                <a:ext uri="{FF2B5EF4-FFF2-40B4-BE49-F238E27FC236}">
                  <a16:creationId xmlns:a16="http://schemas.microsoft.com/office/drawing/2014/main" id="{126E0E10-E46C-49E0-BF30-B4D78BD6A456}"/>
                </a:ext>
              </a:extLst>
            </p:cNvPr>
            <p:cNvSpPr/>
            <p:nvPr userDrawn="1"/>
          </p:nvSpPr>
          <p:spPr>
            <a:xfrm>
              <a:off x="10351717" y="4088582"/>
              <a:ext cx="531872"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a:extLst>
                <a:ext uri="{FF2B5EF4-FFF2-40B4-BE49-F238E27FC236}">
                  <a16:creationId xmlns:a16="http://schemas.microsoft.com/office/drawing/2014/main" id="{1F7472D5-31D2-40E4-943F-90722F9C13BB}"/>
                </a:ext>
              </a:extLst>
            </p:cNvPr>
            <p:cNvCxnSpPr>
              <a:cxnSpLocks/>
            </p:cNvCxnSpPr>
            <p:nvPr userDrawn="1"/>
          </p:nvCxnSpPr>
          <p:spPr>
            <a:xfrm>
              <a:off x="10418744"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3" name="Lige forbindelse 332">
              <a:extLst>
                <a:ext uri="{FF2B5EF4-FFF2-40B4-BE49-F238E27FC236}">
                  <a16:creationId xmlns:a16="http://schemas.microsoft.com/office/drawing/2014/main" id="{38B5409E-CE1B-4622-90C8-DCC7901FA862}"/>
                </a:ext>
              </a:extLst>
            </p:cNvPr>
            <p:cNvCxnSpPr>
              <a:cxnSpLocks/>
            </p:cNvCxnSpPr>
            <p:nvPr userDrawn="1"/>
          </p:nvCxnSpPr>
          <p:spPr>
            <a:xfrm>
              <a:off x="10809680" y="3162955"/>
              <a:ext cx="0" cy="164167"/>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4" name="Rektangel 333">
              <a:extLst>
                <a:ext uri="{FF2B5EF4-FFF2-40B4-BE49-F238E27FC236}">
                  <a16:creationId xmlns:a16="http://schemas.microsoft.com/office/drawing/2014/main" id="{EF1806F3-6E67-4960-915A-348E0ED0C7B6}"/>
                </a:ext>
              </a:extLst>
            </p:cNvPr>
            <p:cNvSpPr/>
            <p:nvPr userDrawn="1"/>
          </p:nvSpPr>
          <p:spPr>
            <a:xfrm>
              <a:off x="10533563" y="3919146"/>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335" name="Lige forbindelse 334">
              <a:extLst>
                <a:ext uri="{FF2B5EF4-FFF2-40B4-BE49-F238E27FC236}">
                  <a16:creationId xmlns:a16="http://schemas.microsoft.com/office/drawing/2014/main" id="{1AB054AB-07D5-4754-B87D-3B6391EBDA5A}"/>
                </a:ext>
              </a:extLst>
            </p:cNvPr>
            <p:cNvCxnSpPr>
              <a:cxnSpLocks/>
            </p:cNvCxnSpPr>
            <p:nvPr userDrawn="1"/>
          </p:nvCxnSpPr>
          <p:spPr>
            <a:xfrm rot="2100000">
              <a:off x="10451672" y="3832002"/>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7" name="Lige forbindelse 336">
              <a:extLst>
                <a:ext uri="{FF2B5EF4-FFF2-40B4-BE49-F238E27FC236}">
                  <a16:creationId xmlns:a16="http://schemas.microsoft.com/office/drawing/2014/main" id="{FCAA2DB7-9589-4F6C-A122-791DF411963E}"/>
                </a:ext>
              </a:extLst>
            </p:cNvPr>
            <p:cNvCxnSpPr>
              <a:cxnSpLocks/>
            </p:cNvCxnSpPr>
            <p:nvPr userDrawn="1"/>
          </p:nvCxnSpPr>
          <p:spPr>
            <a:xfrm rot="19500000" flipH="1">
              <a:off x="10783678" y="3832000"/>
              <a:ext cx="0" cy="324000"/>
            </a:xfrm>
            <a:prstGeom prst="line">
              <a:avLst/>
            </a:prstGeom>
            <a:grpFill/>
            <a:ln w="952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38" name="Rektangel: øverste hjørner afrundet 337">
              <a:extLst>
                <a:ext uri="{FF2B5EF4-FFF2-40B4-BE49-F238E27FC236}">
                  <a16:creationId xmlns:a16="http://schemas.microsoft.com/office/drawing/2014/main" id="{56FFCA39-BFA9-4F46-9C30-AFFED85AC7E0}"/>
                </a:ext>
              </a:extLst>
            </p:cNvPr>
            <p:cNvSpPr/>
            <p:nvPr userDrawn="1"/>
          </p:nvSpPr>
          <p:spPr>
            <a:xfrm>
              <a:off x="10306154" y="4205546"/>
              <a:ext cx="636481" cy="108688"/>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9" name="Rektangel 338">
              <a:extLst>
                <a:ext uri="{FF2B5EF4-FFF2-40B4-BE49-F238E27FC236}">
                  <a16:creationId xmlns:a16="http://schemas.microsoft.com/office/drawing/2014/main" id="{7894008A-7823-4AB5-AD53-36F5082E8272}"/>
                </a:ext>
              </a:extLst>
            </p:cNvPr>
            <p:cNvSpPr/>
            <p:nvPr userDrawn="1"/>
          </p:nvSpPr>
          <p:spPr>
            <a:xfrm>
              <a:off x="10533563" y="4112431"/>
              <a:ext cx="163283" cy="1621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12" name="Gruppe 311">
            <a:extLst>
              <a:ext uri="{FF2B5EF4-FFF2-40B4-BE49-F238E27FC236}">
                <a16:creationId xmlns:a16="http://schemas.microsoft.com/office/drawing/2014/main" id="{A1487348-C29D-4D67-9AF0-8CC5A000AD0F}"/>
              </a:ext>
            </a:extLst>
          </p:cNvPr>
          <p:cNvGrpSpPr/>
          <p:nvPr userDrawn="1"/>
        </p:nvGrpSpPr>
        <p:grpSpPr>
          <a:xfrm flipH="1">
            <a:off x="10675190" y="3653750"/>
            <a:ext cx="754844" cy="756518"/>
            <a:chOff x="5963869" y="5072627"/>
            <a:chExt cx="830528" cy="1085187"/>
          </a:xfrm>
          <a:solidFill>
            <a:schemeClr val="accent4"/>
          </a:solidFill>
        </p:grpSpPr>
        <p:grpSp>
          <p:nvGrpSpPr>
            <p:cNvPr id="313" name="Gruppe 312">
              <a:extLst>
                <a:ext uri="{FF2B5EF4-FFF2-40B4-BE49-F238E27FC236}">
                  <a16:creationId xmlns:a16="http://schemas.microsoft.com/office/drawing/2014/main" id="{601A005A-2546-40CD-911A-5AE284C09620}"/>
                </a:ext>
              </a:extLst>
            </p:cNvPr>
            <p:cNvGrpSpPr/>
            <p:nvPr userDrawn="1"/>
          </p:nvGrpSpPr>
          <p:grpSpPr>
            <a:xfrm>
              <a:off x="5963869" y="5072627"/>
              <a:ext cx="830528" cy="1085187"/>
              <a:chOff x="6528663" y="5014275"/>
              <a:chExt cx="830528" cy="1085187"/>
            </a:xfrm>
            <a:grpFill/>
          </p:grpSpPr>
          <p:sp>
            <p:nvSpPr>
              <p:cNvPr id="315" name="Rektangel 314">
                <a:extLst>
                  <a:ext uri="{FF2B5EF4-FFF2-40B4-BE49-F238E27FC236}">
                    <a16:creationId xmlns:a16="http://schemas.microsoft.com/office/drawing/2014/main" id="{E124597B-97EE-47A2-ACA8-6AA70DFA43B2}"/>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6" name="Ellipse 315">
                <a:extLst>
                  <a:ext uri="{FF2B5EF4-FFF2-40B4-BE49-F238E27FC236}">
                    <a16:creationId xmlns:a16="http://schemas.microsoft.com/office/drawing/2014/main" id="{2F66B8C1-9A2E-4D3D-9B72-62D12CAFF81C}"/>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7" name="Ellipse 316">
                <a:extLst>
                  <a:ext uri="{FF2B5EF4-FFF2-40B4-BE49-F238E27FC236}">
                    <a16:creationId xmlns:a16="http://schemas.microsoft.com/office/drawing/2014/main" id="{DEFDEC4E-9F4D-48F7-B236-6F2857AC546B}"/>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8" name="Ellipse 317">
                <a:extLst>
                  <a:ext uri="{FF2B5EF4-FFF2-40B4-BE49-F238E27FC236}">
                    <a16:creationId xmlns:a16="http://schemas.microsoft.com/office/drawing/2014/main" id="{493C6A63-0D81-4C9C-88AD-5FE2556D232E}"/>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9" name="Ellipse 318">
                <a:extLst>
                  <a:ext uri="{FF2B5EF4-FFF2-40B4-BE49-F238E27FC236}">
                    <a16:creationId xmlns:a16="http://schemas.microsoft.com/office/drawing/2014/main" id="{128730B1-F452-4701-989B-DA555498F5A8}"/>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14" name="Ellipse 313">
              <a:extLst>
                <a:ext uri="{FF2B5EF4-FFF2-40B4-BE49-F238E27FC236}">
                  <a16:creationId xmlns:a16="http://schemas.microsoft.com/office/drawing/2014/main" id="{EA67F01F-86A9-4A22-B617-BFE4607C69A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9" name="Rektangel: øverste hjørner afrundet 248">
            <a:extLst>
              <a:ext uri="{FF2B5EF4-FFF2-40B4-BE49-F238E27FC236}">
                <a16:creationId xmlns:a16="http://schemas.microsoft.com/office/drawing/2014/main" id="{B12238DF-AD03-499E-BA4D-AE5628DB862B}"/>
              </a:ext>
            </a:extLst>
          </p:cNvPr>
          <p:cNvSpPr/>
          <p:nvPr userDrawn="1"/>
        </p:nvSpPr>
        <p:spPr>
          <a:xfrm>
            <a:off x="9988425" y="4238877"/>
            <a:ext cx="1481651" cy="117423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8" name="Rektangel: øverste hjørner afrundet 247">
            <a:extLst>
              <a:ext uri="{FF2B5EF4-FFF2-40B4-BE49-F238E27FC236}">
                <a16:creationId xmlns:a16="http://schemas.microsoft.com/office/drawing/2014/main" id="{4AF23D9C-5ECB-4BC6-AB0A-75802F844AE9}"/>
              </a:ext>
            </a:extLst>
          </p:cNvPr>
          <p:cNvSpPr/>
          <p:nvPr userDrawn="1"/>
        </p:nvSpPr>
        <p:spPr>
          <a:xfrm>
            <a:off x="9712580" y="4345398"/>
            <a:ext cx="1514894" cy="1209822"/>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7" name="Rektangel: øverste hjørner afrundet 246">
            <a:extLst>
              <a:ext uri="{FF2B5EF4-FFF2-40B4-BE49-F238E27FC236}">
                <a16:creationId xmlns:a16="http://schemas.microsoft.com/office/drawing/2014/main" id="{B56485DD-8DFF-420A-82B8-FC2933694F23}"/>
              </a:ext>
            </a:extLst>
          </p:cNvPr>
          <p:cNvSpPr/>
          <p:nvPr userDrawn="1"/>
        </p:nvSpPr>
        <p:spPr>
          <a:xfrm>
            <a:off x="10155636" y="4502461"/>
            <a:ext cx="1314439" cy="1209822"/>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38" name="Gruppe 237">
            <a:extLst>
              <a:ext uri="{FF2B5EF4-FFF2-40B4-BE49-F238E27FC236}">
                <a16:creationId xmlns:a16="http://schemas.microsoft.com/office/drawing/2014/main" id="{4C8AAC0F-BE5F-41A3-AD47-8FA0DE6F81E4}"/>
              </a:ext>
            </a:extLst>
          </p:cNvPr>
          <p:cNvGrpSpPr/>
          <p:nvPr userDrawn="1"/>
        </p:nvGrpSpPr>
        <p:grpSpPr>
          <a:xfrm flipH="1">
            <a:off x="8880539" y="4570857"/>
            <a:ext cx="1068119" cy="746150"/>
            <a:chOff x="5878302" y="5164076"/>
            <a:chExt cx="916095" cy="739089"/>
          </a:xfrm>
          <a:solidFill>
            <a:schemeClr val="accent4">
              <a:lumMod val="60000"/>
              <a:lumOff val="40000"/>
            </a:schemeClr>
          </a:solidFill>
        </p:grpSpPr>
        <p:grpSp>
          <p:nvGrpSpPr>
            <p:cNvPr id="239" name="Gruppe 238">
              <a:extLst>
                <a:ext uri="{FF2B5EF4-FFF2-40B4-BE49-F238E27FC236}">
                  <a16:creationId xmlns:a16="http://schemas.microsoft.com/office/drawing/2014/main" id="{1701C1A9-EE5A-4FEB-8921-D7F20B21DF8F}"/>
                </a:ext>
              </a:extLst>
            </p:cNvPr>
            <p:cNvGrpSpPr/>
            <p:nvPr userDrawn="1"/>
          </p:nvGrpSpPr>
          <p:grpSpPr>
            <a:xfrm>
              <a:off x="5878302" y="5164076"/>
              <a:ext cx="916095" cy="739089"/>
              <a:chOff x="6443096" y="5105724"/>
              <a:chExt cx="916095" cy="739089"/>
            </a:xfrm>
            <a:grpFill/>
          </p:grpSpPr>
          <p:sp>
            <p:nvSpPr>
              <p:cNvPr id="241" name="Rektangel 240">
                <a:extLst>
                  <a:ext uri="{FF2B5EF4-FFF2-40B4-BE49-F238E27FC236}">
                    <a16:creationId xmlns:a16="http://schemas.microsoft.com/office/drawing/2014/main" id="{B4ED253A-A77B-4D08-A8E4-8F771FF44EC3}"/>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2" name="Ellipse 241">
                <a:extLst>
                  <a:ext uri="{FF2B5EF4-FFF2-40B4-BE49-F238E27FC236}">
                    <a16:creationId xmlns:a16="http://schemas.microsoft.com/office/drawing/2014/main" id="{E287B098-4F07-433E-A902-039C73AE81A5}"/>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3" name="Ellipse 242">
                <a:extLst>
                  <a:ext uri="{FF2B5EF4-FFF2-40B4-BE49-F238E27FC236}">
                    <a16:creationId xmlns:a16="http://schemas.microsoft.com/office/drawing/2014/main" id="{76DA8D89-1D7A-4C15-A96E-D03493C1BC2E}"/>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4" name="Ellipse 243">
                <a:extLst>
                  <a:ext uri="{FF2B5EF4-FFF2-40B4-BE49-F238E27FC236}">
                    <a16:creationId xmlns:a16="http://schemas.microsoft.com/office/drawing/2014/main" id="{6EB859CE-A314-486A-B09E-2BF81956004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5" name="Ellipse 244">
                <a:extLst>
                  <a:ext uri="{FF2B5EF4-FFF2-40B4-BE49-F238E27FC236}">
                    <a16:creationId xmlns:a16="http://schemas.microsoft.com/office/drawing/2014/main" id="{116711E7-2606-48E1-B5F6-EA3F773C010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40" name="Ellipse 239">
              <a:extLst>
                <a:ext uri="{FF2B5EF4-FFF2-40B4-BE49-F238E27FC236}">
                  <a16:creationId xmlns:a16="http://schemas.microsoft.com/office/drawing/2014/main" id="{D1ED5E9C-A56A-4CFA-B569-63280F7F986C}"/>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9" name="Gruppe 228">
            <a:extLst>
              <a:ext uri="{FF2B5EF4-FFF2-40B4-BE49-F238E27FC236}">
                <a16:creationId xmlns:a16="http://schemas.microsoft.com/office/drawing/2014/main" id="{CB021EA0-F583-42F4-BC85-A983CC405D08}"/>
              </a:ext>
            </a:extLst>
          </p:cNvPr>
          <p:cNvGrpSpPr/>
          <p:nvPr userDrawn="1"/>
        </p:nvGrpSpPr>
        <p:grpSpPr>
          <a:xfrm>
            <a:off x="9295933" y="4687651"/>
            <a:ext cx="980779" cy="1057255"/>
            <a:chOff x="9806171" y="4688837"/>
            <a:chExt cx="980779" cy="1057255"/>
          </a:xfrm>
        </p:grpSpPr>
        <p:sp>
          <p:nvSpPr>
            <p:cNvPr id="196" name="Rektangel 195">
              <a:extLst>
                <a:ext uri="{FF2B5EF4-FFF2-40B4-BE49-F238E27FC236}">
                  <a16:creationId xmlns:a16="http://schemas.microsoft.com/office/drawing/2014/main" id="{0FB38109-4347-4B33-8138-48FD955606CF}"/>
                </a:ext>
              </a:extLst>
            </p:cNvPr>
            <p:cNvSpPr/>
            <p:nvPr userDrawn="1"/>
          </p:nvSpPr>
          <p:spPr>
            <a:xfrm>
              <a:off x="9917174" y="5108558"/>
              <a:ext cx="776191" cy="637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7" name="Ligebenet trekant 196">
              <a:extLst>
                <a:ext uri="{FF2B5EF4-FFF2-40B4-BE49-F238E27FC236}">
                  <a16:creationId xmlns:a16="http://schemas.microsoft.com/office/drawing/2014/main" id="{F52F3B6F-E93E-4FFB-93CC-FE2B8D84F38C}"/>
                </a:ext>
              </a:extLst>
            </p:cNvPr>
            <p:cNvSpPr/>
            <p:nvPr userDrawn="1"/>
          </p:nvSpPr>
          <p:spPr>
            <a:xfrm>
              <a:off x="9806171" y="4688837"/>
              <a:ext cx="980779" cy="425454"/>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2" name="Rektangel 181">
            <a:extLst>
              <a:ext uri="{FF2B5EF4-FFF2-40B4-BE49-F238E27FC236}">
                <a16:creationId xmlns:a16="http://schemas.microsoft.com/office/drawing/2014/main" id="{26761E30-769A-4EC6-ACFE-BD8E1740804F}"/>
              </a:ext>
            </a:extLst>
          </p:cNvPr>
          <p:cNvSpPr/>
          <p:nvPr userDrawn="1"/>
        </p:nvSpPr>
        <p:spPr>
          <a:xfrm flipH="1">
            <a:off x="8007054" y="3666438"/>
            <a:ext cx="45719" cy="293271"/>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174" name="Gruppe 173">
            <a:extLst>
              <a:ext uri="{FF2B5EF4-FFF2-40B4-BE49-F238E27FC236}">
                <a16:creationId xmlns:a16="http://schemas.microsoft.com/office/drawing/2014/main" id="{D98E48ED-1547-40B9-BB47-3E4D8A20CBCA}"/>
              </a:ext>
            </a:extLst>
          </p:cNvPr>
          <p:cNvGrpSpPr/>
          <p:nvPr userDrawn="1"/>
        </p:nvGrpSpPr>
        <p:grpSpPr>
          <a:xfrm flipH="1">
            <a:off x="6019155" y="4808008"/>
            <a:ext cx="1105266" cy="891489"/>
            <a:chOff x="5878302" y="5164076"/>
            <a:chExt cx="916095" cy="739089"/>
          </a:xfrm>
          <a:solidFill>
            <a:schemeClr val="accent4">
              <a:lumMod val="60000"/>
              <a:lumOff val="40000"/>
            </a:schemeClr>
          </a:solidFill>
        </p:grpSpPr>
        <p:grpSp>
          <p:nvGrpSpPr>
            <p:cNvPr id="175" name="Gruppe 174">
              <a:extLst>
                <a:ext uri="{FF2B5EF4-FFF2-40B4-BE49-F238E27FC236}">
                  <a16:creationId xmlns:a16="http://schemas.microsoft.com/office/drawing/2014/main" id="{DBC250E5-74C1-44EE-97BC-E3E1D1A3E5B9}"/>
                </a:ext>
              </a:extLst>
            </p:cNvPr>
            <p:cNvGrpSpPr/>
            <p:nvPr userDrawn="1"/>
          </p:nvGrpSpPr>
          <p:grpSpPr>
            <a:xfrm>
              <a:off x="5878302" y="5164076"/>
              <a:ext cx="916095" cy="739089"/>
              <a:chOff x="6443096" y="5105724"/>
              <a:chExt cx="916095" cy="739089"/>
            </a:xfrm>
            <a:grpFill/>
          </p:grpSpPr>
          <p:sp>
            <p:nvSpPr>
              <p:cNvPr id="177" name="Rektangel 176">
                <a:extLst>
                  <a:ext uri="{FF2B5EF4-FFF2-40B4-BE49-F238E27FC236}">
                    <a16:creationId xmlns:a16="http://schemas.microsoft.com/office/drawing/2014/main" id="{A1F92383-EFA1-407E-90B9-7E258202CA4B}"/>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8" name="Ellipse 177">
                <a:extLst>
                  <a:ext uri="{FF2B5EF4-FFF2-40B4-BE49-F238E27FC236}">
                    <a16:creationId xmlns:a16="http://schemas.microsoft.com/office/drawing/2014/main" id="{E45D9125-EAB5-4A81-824B-E996AD688DD4}"/>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9" name="Ellipse 178">
                <a:extLst>
                  <a:ext uri="{FF2B5EF4-FFF2-40B4-BE49-F238E27FC236}">
                    <a16:creationId xmlns:a16="http://schemas.microsoft.com/office/drawing/2014/main" id="{60E6D7F7-FBDE-40F9-97E7-D8131E7EF1A5}"/>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0" name="Ellipse 179">
                <a:extLst>
                  <a:ext uri="{FF2B5EF4-FFF2-40B4-BE49-F238E27FC236}">
                    <a16:creationId xmlns:a16="http://schemas.microsoft.com/office/drawing/2014/main" id="{19030737-0033-4B30-A1CE-D4D3888B7D39}"/>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1" name="Ellipse 180">
                <a:extLst>
                  <a:ext uri="{FF2B5EF4-FFF2-40B4-BE49-F238E27FC236}">
                    <a16:creationId xmlns:a16="http://schemas.microsoft.com/office/drawing/2014/main" id="{6FBEFE93-57CD-42F9-9C13-36ED16BA3894}"/>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76" name="Ellipse 175">
              <a:extLst>
                <a:ext uri="{FF2B5EF4-FFF2-40B4-BE49-F238E27FC236}">
                  <a16:creationId xmlns:a16="http://schemas.microsoft.com/office/drawing/2014/main" id="{0F6DF34C-4E4C-4161-B4F3-DF39A0826652}"/>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65" name="Rektangel 164">
            <a:extLst>
              <a:ext uri="{FF2B5EF4-FFF2-40B4-BE49-F238E27FC236}">
                <a16:creationId xmlns:a16="http://schemas.microsoft.com/office/drawing/2014/main" id="{2049A3C2-DE3C-4B33-85D9-17D2C60838D7}"/>
              </a:ext>
            </a:extLst>
          </p:cNvPr>
          <p:cNvSpPr/>
          <p:nvPr userDrawn="1"/>
        </p:nvSpPr>
        <p:spPr>
          <a:xfrm>
            <a:off x="7438153" y="3916883"/>
            <a:ext cx="678767" cy="1337052"/>
          </a:xfrm>
          <a:prstGeom prst="rect">
            <a:avLst/>
          </a:prstGeom>
          <a:gradFill>
            <a:gsLst>
              <a:gs pos="0">
                <a:srgbClr val="395446"/>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4" name="Rektangel 123">
            <a:extLst>
              <a:ext uri="{FF2B5EF4-FFF2-40B4-BE49-F238E27FC236}">
                <a16:creationId xmlns:a16="http://schemas.microsoft.com/office/drawing/2014/main" id="{24BEA58D-57BB-4B41-9827-5F5CEBC6E142}"/>
              </a:ext>
            </a:extLst>
          </p:cNvPr>
          <p:cNvSpPr/>
          <p:nvPr userDrawn="1"/>
        </p:nvSpPr>
        <p:spPr>
          <a:xfrm>
            <a:off x="7345863" y="4346822"/>
            <a:ext cx="2087324" cy="1331912"/>
          </a:xfrm>
          <a:prstGeom prst="rect">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63" name="Gruppe 62">
            <a:extLst>
              <a:ext uri="{FF2B5EF4-FFF2-40B4-BE49-F238E27FC236}">
                <a16:creationId xmlns:a16="http://schemas.microsoft.com/office/drawing/2014/main" id="{78D7199C-DD4A-4C07-95CE-46562C07E617}"/>
              </a:ext>
            </a:extLst>
          </p:cNvPr>
          <p:cNvGrpSpPr/>
          <p:nvPr userDrawn="1"/>
        </p:nvGrpSpPr>
        <p:grpSpPr>
          <a:xfrm>
            <a:off x="7398339" y="4407386"/>
            <a:ext cx="1961668" cy="153547"/>
            <a:chOff x="5121590" y="6344869"/>
            <a:chExt cx="1961668" cy="153547"/>
          </a:xfrm>
        </p:grpSpPr>
        <p:sp>
          <p:nvSpPr>
            <p:cNvPr id="128" name="Rektangel 127">
              <a:extLst>
                <a:ext uri="{FF2B5EF4-FFF2-40B4-BE49-F238E27FC236}">
                  <a16:creationId xmlns:a16="http://schemas.microsoft.com/office/drawing/2014/main" id="{BB1B126C-27FD-422A-A6FE-6EB659E85718}"/>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9" name="Rektangel 128">
              <a:extLst>
                <a:ext uri="{FF2B5EF4-FFF2-40B4-BE49-F238E27FC236}">
                  <a16:creationId xmlns:a16="http://schemas.microsoft.com/office/drawing/2014/main" id="{050DA149-5038-4647-B5E8-8BE1ED469CD2}"/>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0" name="Rektangel 129">
              <a:extLst>
                <a:ext uri="{FF2B5EF4-FFF2-40B4-BE49-F238E27FC236}">
                  <a16:creationId xmlns:a16="http://schemas.microsoft.com/office/drawing/2014/main" id="{1BDF2AE1-FFEC-495A-A7FA-BF4E31E44C5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1" name="Rektangel 130">
              <a:extLst>
                <a:ext uri="{FF2B5EF4-FFF2-40B4-BE49-F238E27FC236}">
                  <a16:creationId xmlns:a16="http://schemas.microsoft.com/office/drawing/2014/main" id="{4FB1DDD0-796D-486B-95F7-A948E2737607}"/>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2" name="Rektangel 131">
              <a:extLst>
                <a:ext uri="{FF2B5EF4-FFF2-40B4-BE49-F238E27FC236}">
                  <a16:creationId xmlns:a16="http://schemas.microsoft.com/office/drawing/2014/main" id="{F39D44FE-4E28-4604-BAC3-49449992963D}"/>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3" name="Rektangel 132">
              <a:extLst>
                <a:ext uri="{FF2B5EF4-FFF2-40B4-BE49-F238E27FC236}">
                  <a16:creationId xmlns:a16="http://schemas.microsoft.com/office/drawing/2014/main" id="{FCD03105-EBED-49E1-AF78-E3C56EEA5A9C}"/>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4" name="Rektangel 133">
              <a:extLst>
                <a:ext uri="{FF2B5EF4-FFF2-40B4-BE49-F238E27FC236}">
                  <a16:creationId xmlns:a16="http://schemas.microsoft.com/office/drawing/2014/main" id="{47DEFC7D-723E-4494-823F-5A2ACD6B4C14}"/>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5" name="Rektangel 134">
              <a:extLst>
                <a:ext uri="{FF2B5EF4-FFF2-40B4-BE49-F238E27FC236}">
                  <a16:creationId xmlns:a16="http://schemas.microsoft.com/office/drawing/2014/main" id="{4C325CDF-F2FF-4A88-BF86-7A8FCDD8D8F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6" name="Rektangel 135">
              <a:extLst>
                <a:ext uri="{FF2B5EF4-FFF2-40B4-BE49-F238E27FC236}">
                  <a16:creationId xmlns:a16="http://schemas.microsoft.com/office/drawing/2014/main" id="{1D0073B0-8EDC-45F7-900B-8B31E6D1CB99}"/>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7" name="Rektangel 136">
              <a:extLst>
                <a:ext uri="{FF2B5EF4-FFF2-40B4-BE49-F238E27FC236}">
                  <a16:creationId xmlns:a16="http://schemas.microsoft.com/office/drawing/2014/main" id="{E6A5752F-507B-41C4-8A00-4A6CF5D6BA63}"/>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0" name="Rektangel 139">
              <a:extLst>
                <a:ext uri="{FF2B5EF4-FFF2-40B4-BE49-F238E27FC236}">
                  <a16:creationId xmlns:a16="http://schemas.microsoft.com/office/drawing/2014/main" id="{DD3B22E6-1069-4B2B-BCE6-62BE60C3CDD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1" name="Gruppe 140">
            <a:extLst>
              <a:ext uri="{FF2B5EF4-FFF2-40B4-BE49-F238E27FC236}">
                <a16:creationId xmlns:a16="http://schemas.microsoft.com/office/drawing/2014/main" id="{3D51C6E2-F27E-409A-9DB9-7552F1D19BD9}"/>
              </a:ext>
            </a:extLst>
          </p:cNvPr>
          <p:cNvGrpSpPr/>
          <p:nvPr userDrawn="1"/>
        </p:nvGrpSpPr>
        <p:grpSpPr>
          <a:xfrm>
            <a:off x="7398339" y="4614506"/>
            <a:ext cx="1961668" cy="153547"/>
            <a:chOff x="5121590" y="6344869"/>
            <a:chExt cx="1961668" cy="153547"/>
          </a:xfrm>
        </p:grpSpPr>
        <p:sp>
          <p:nvSpPr>
            <p:cNvPr id="142" name="Rektangel 141">
              <a:extLst>
                <a:ext uri="{FF2B5EF4-FFF2-40B4-BE49-F238E27FC236}">
                  <a16:creationId xmlns:a16="http://schemas.microsoft.com/office/drawing/2014/main" id="{2F27D65F-62B4-4DD9-8492-5616CA72446A}"/>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3" name="Rektangel 142">
              <a:extLst>
                <a:ext uri="{FF2B5EF4-FFF2-40B4-BE49-F238E27FC236}">
                  <a16:creationId xmlns:a16="http://schemas.microsoft.com/office/drawing/2014/main" id="{69DB77B6-C578-4E91-977E-82E263DEAC79}"/>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4" name="Rektangel 143">
              <a:extLst>
                <a:ext uri="{FF2B5EF4-FFF2-40B4-BE49-F238E27FC236}">
                  <a16:creationId xmlns:a16="http://schemas.microsoft.com/office/drawing/2014/main" id="{32294095-0743-47AF-A9E4-604E6E986D19}"/>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5" name="Rektangel 144">
              <a:extLst>
                <a:ext uri="{FF2B5EF4-FFF2-40B4-BE49-F238E27FC236}">
                  <a16:creationId xmlns:a16="http://schemas.microsoft.com/office/drawing/2014/main" id="{68BE3D2B-FDE8-48FD-B4A4-8A504FF44955}"/>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6" name="Rektangel 145">
              <a:extLst>
                <a:ext uri="{FF2B5EF4-FFF2-40B4-BE49-F238E27FC236}">
                  <a16:creationId xmlns:a16="http://schemas.microsoft.com/office/drawing/2014/main" id="{D5A493A3-B059-49CB-88DD-C19E53310532}"/>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7" name="Rektangel 146">
              <a:extLst>
                <a:ext uri="{FF2B5EF4-FFF2-40B4-BE49-F238E27FC236}">
                  <a16:creationId xmlns:a16="http://schemas.microsoft.com/office/drawing/2014/main" id="{5480F4E6-29CB-4D09-B52A-B5A6FF88CB46}"/>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8" name="Rektangel 147">
              <a:extLst>
                <a:ext uri="{FF2B5EF4-FFF2-40B4-BE49-F238E27FC236}">
                  <a16:creationId xmlns:a16="http://schemas.microsoft.com/office/drawing/2014/main" id="{3DA77E43-2935-4C6F-8470-4A51AD41BAE8}"/>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9" name="Rektangel 148">
              <a:extLst>
                <a:ext uri="{FF2B5EF4-FFF2-40B4-BE49-F238E27FC236}">
                  <a16:creationId xmlns:a16="http://schemas.microsoft.com/office/drawing/2014/main" id="{7FD18631-F6B3-4E0D-A9F7-065313226D9D}"/>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2" name="Rektangel 151">
              <a:extLst>
                <a:ext uri="{FF2B5EF4-FFF2-40B4-BE49-F238E27FC236}">
                  <a16:creationId xmlns:a16="http://schemas.microsoft.com/office/drawing/2014/main" id="{66FF0E02-0A0E-4B6C-9170-0035C1187DE5}"/>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53" name="Gruppe 152">
            <a:extLst>
              <a:ext uri="{FF2B5EF4-FFF2-40B4-BE49-F238E27FC236}">
                <a16:creationId xmlns:a16="http://schemas.microsoft.com/office/drawing/2014/main" id="{31B68935-BCB6-4AED-934E-F773D7FD2199}"/>
              </a:ext>
            </a:extLst>
          </p:cNvPr>
          <p:cNvGrpSpPr/>
          <p:nvPr userDrawn="1"/>
        </p:nvGrpSpPr>
        <p:grpSpPr>
          <a:xfrm>
            <a:off x="7398339" y="4821626"/>
            <a:ext cx="1961668" cy="153547"/>
            <a:chOff x="5121590" y="6344869"/>
            <a:chExt cx="1961668" cy="153547"/>
          </a:xfrm>
        </p:grpSpPr>
        <p:sp>
          <p:nvSpPr>
            <p:cNvPr id="154" name="Rektangel 153">
              <a:extLst>
                <a:ext uri="{FF2B5EF4-FFF2-40B4-BE49-F238E27FC236}">
                  <a16:creationId xmlns:a16="http://schemas.microsoft.com/office/drawing/2014/main" id="{91B4A65F-C6E9-40AD-B8EE-6F7435E457DB}"/>
                </a:ext>
              </a:extLst>
            </p:cNvPr>
            <p:cNvSpPr/>
            <p:nvPr userDrawn="1"/>
          </p:nvSpPr>
          <p:spPr>
            <a:xfrm>
              <a:off x="5121590"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5" name="Rektangel 154">
              <a:extLst>
                <a:ext uri="{FF2B5EF4-FFF2-40B4-BE49-F238E27FC236}">
                  <a16:creationId xmlns:a16="http://schemas.microsoft.com/office/drawing/2014/main" id="{51BF6181-00F7-4E13-BCD9-C4218781A49F}"/>
                </a:ext>
              </a:extLst>
            </p:cNvPr>
            <p:cNvSpPr/>
            <p:nvPr userDrawn="1"/>
          </p:nvSpPr>
          <p:spPr>
            <a:xfrm>
              <a:off x="5311189"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6" name="Rektangel 155">
              <a:extLst>
                <a:ext uri="{FF2B5EF4-FFF2-40B4-BE49-F238E27FC236}">
                  <a16:creationId xmlns:a16="http://schemas.microsoft.com/office/drawing/2014/main" id="{BE6D0DFB-0470-499B-A2F8-3269CB34D930}"/>
                </a:ext>
              </a:extLst>
            </p:cNvPr>
            <p:cNvSpPr/>
            <p:nvPr userDrawn="1"/>
          </p:nvSpPr>
          <p:spPr>
            <a:xfrm>
              <a:off x="5500788"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7" name="Rektangel 156">
              <a:extLst>
                <a:ext uri="{FF2B5EF4-FFF2-40B4-BE49-F238E27FC236}">
                  <a16:creationId xmlns:a16="http://schemas.microsoft.com/office/drawing/2014/main" id="{7C32B980-6F21-4FC2-BEC2-508540784853}"/>
                </a:ext>
              </a:extLst>
            </p:cNvPr>
            <p:cNvSpPr/>
            <p:nvPr userDrawn="1"/>
          </p:nvSpPr>
          <p:spPr>
            <a:xfrm>
              <a:off x="5690387"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8" name="Rektangel 157">
              <a:extLst>
                <a:ext uri="{FF2B5EF4-FFF2-40B4-BE49-F238E27FC236}">
                  <a16:creationId xmlns:a16="http://schemas.microsoft.com/office/drawing/2014/main" id="{30FB9782-F163-4730-B4FF-C8524A1032F4}"/>
                </a:ext>
              </a:extLst>
            </p:cNvPr>
            <p:cNvSpPr/>
            <p:nvPr userDrawn="1"/>
          </p:nvSpPr>
          <p:spPr>
            <a:xfrm>
              <a:off x="5879986"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9" name="Rektangel 158">
              <a:extLst>
                <a:ext uri="{FF2B5EF4-FFF2-40B4-BE49-F238E27FC236}">
                  <a16:creationId xmlns:a16="http://schemas.microsoft.com/office/drawing/2014/main" id="{3AAE54F6-99E0-4DB7-8AC7-F8DFCE72D5F2}"/>
                </a:ext>
              </a:extLst>
            </p:cNvPr>
            <p:cNvSpPr/>
            <p:nvPr userDrawn="1"/>
          </p:nvSpPr>
          <p:spPr>
            <a:xfrm>
              <a:off x="6069585"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0" name="Rektangel 159">
              <a:extLst>
                <a:ext uri="{FF2B5EF4-FFF2-40B4-BE49-F238E27FC236}">
                  <a16:creationId xmlns:a16="http://schemas.microsoft.com/office/drawing/2014/main" id="{B4CB179E-54E2-4491-9706-B89C0B245B69}"/>
                </a:ext>
              </a:extLst>
            </p:cNvPr>
            <p:cNvSpPr/>
            <p:nvPr userDrawn="1"/>
          </p:nvSpPr>
          <p:spPr>
            <a:xfrm>
              <a:off x="6259184"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1" name="Rektangel 160">
              <a:extLst>
                <a:ext uri="{FF2B5EF4-FFF2-40B4-BE49-F238E27FC236}">
                  <a16:creationId xmlns:a16="http://schemas.microsoft.com/office/drawing/2014/main" id="{84F7FB2C-8FBD-4827-99A7-1212BE697474}"/>
                </a:ext>
              </a:extLst>
            </p:cNvPr>
            <p:cNvSpPr/>
            <p:nvPr userDrawn="1"/>
          </p:nvSpPr>
          <p:spPr>
            <a:xfrm>
              <a:off x="6448783"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2" name="Rektangel 161">
              <a:extLst>
                <a:ext uri="{FF2B5EF4-FFF2-40B4-BE49-F238E27FC236}">
                  <a16:creationId xmlns:a16="http://schemas.microsoft.com/office/drawing/2014/main" id="{1ACE2253-64D5-4A2B-A0A6-AFEB9F7F97C8}"/>
                </a:ext>
              </a:extLst>
            </p:cNvPr>
            <p:cNvSpPr/>
            <p:nvPr userDrawn="1"/>
          </p:nvSpPr>
          <p:spPr>
            <a:xfrm>
              <a:off x="66383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3" name="Rektangel 162">
              <a:extLst>
                <a:ext uri="{FF2B5EF4-FFF2-40B4-BE49-F238E27FC236}">
                  <a16:creationId xmlns:a16="http://schemas.microsoft.com/office/drawing/2014/main" id="{5B41A0A4-DFE0-476E-B61C-9464420B90EE}"/>
                </a:ext>
              </a:extLst>
            </p:cNvPr>
            <p:cNvSpPr/>
            <p:nvPr userDrawn="1"/>
          </p:nvSpPr>
          <p:spPr>
            <a:xfrm>
              <a:off x="6827981"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4" name="Rektangel 163">
              <a:extLst>
                <a:ext uri="{FF2B5EF4-FFF2-40B4-BE49-F238E27FC236}">
                  <a16:creationId xmlns:a16="http://schemas.microsoft.com/office/drawing/2014/main" id="{C28FDBFB-6599-41AE-BC71-1CAC4BA75CA7}"/>
                </a:ext>
              </a:extLst>
            </p:cNvPr>
            <p:cNvSpPr/>
            <p:nvPr userDrawn="1"/>
          </p:nvSpPr>
          <p:spPr>
            <a:xfrm>
              <a:off x="7017582" y="634486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83" name="Rektangel 182">
            <a:extLst>
              <a:ext uri="{FF2B5EF4-FFF2-40B4-BE49-F238E27FC236}">
                <a16:creationId xmlns:a16="http://schemas.microsoft.com/office/drawing/2014/main" id="{BA886A3F-BAD0-41F5-9FB7-9AFA4CACD0C2}"/>
              </a:ext>
            </a:extLst>
          </p:cNvPr>
          <p:cNvSpPr/>
          <p:nvPr userDrawn="1"/>
        </p:nvSpPr>
        <p:spPr>
          <a:xfrm>
            <a:off x="7492158" y="3988647"/>
            <a:ext cx="587598" cy="700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4" name="Rektangel 183">
            <a:extLst>
              <a:ext uri="{FF2B5EF4-FFF2-40B4-BE49-F238E27FC236}">
                <a16:creationId xmlns:a16="http://schemas.microsoft.com/office/drawing/2014/main" id="{A5607A02-CF06-4DAD-A6B8-D31DE984E768}"/>
              </a:ext>
            </a:extLst>
          </p:cNvPr>
          <p:cNvSpPr/>
          <p:nvPr userDrawn="1"/>
        </p:nvSpPr>
        <p:spPr>
          <a:xfrm>
            <a:off x="7492158"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5" name="Rektangel 184">
            <a:extLst>
              <a:ext uri="{FF2B5EF4-FFF2-40B4-BE49-F238E27FC236}">
                <a16:creationId xmlns:a16="http://schemas.microsoft.com/office/drawing/2014/main" id="{7AB290F5-5332-4389-B50C-923E48264D35}"/>
              </a:ext>
            </a:extLst>
          </p:cNvPr>
          <p:cNvSpPr/>
          <p:nvPr userDrawn="1"/>
        </p:nvSpPr>
        <p:spPr>
          <a:xfrm>
            <a:off x="7863756" y="4113815"/>
            <a:ext cx="216000" cy="6495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5" name="Ellipse 194">
            <a:extLst>
              <a:ext uri="{FF2B5EF4-FFF2-40B4-BE49-F238E27FC236}">
                <a16:creationId xmlns:a16="http://schemas.microsoft.com/office/drawing/2014/main" id="{B7E3216E-5BFB-40BA-A2A0-1F393CF1E433}"/>
              </a:ext>
            </a:extLst>
          </p:cNvPr>
          <p:cNvSpPr/>
          <p:nvPr userDrawn="1"/>
        </p:nvSpPr>
        <p:spPr>
          <a:xfrm>
            <a:off x="9796841" y="3565656"/>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54" name="Gruppe 253">
            <a:extLst>
              <a:ext uri="{FF2B5EF4-FFF2-40B4-BE49-F238E27FC236}">
                <a16:creationId xmlns:a16="http://schemas.microsoft.com/office/drawing/2014/main" id="{F2AA640B-6C64-4212-A1B9-31F2CD6937B0}"/>
              </a:ext>
            </a:extLst>
          </p:cNvPr>
          <p:cNvGrpSpPr/>
          <p:nvPr userDrawn="1"/>
        </p:nvGrpSpPr>
        <p:grpSpPr>
          <a:xfrm>
            <a:off x="9481916" y="5193892"/>
            <a:ext cx="104645" cy="200718"/>
            <a:chOff x="9541473" y="5278660"/>
            <a:chExt cx="104645" cy="200718"/>
          </a:xfrm>
        </p:grpSpPr>
        <p:sp>
          <p:nvSpPr>
            <p:cNvPr id="250" name="Rektangel 249">
              <a:extLst>
                <a:ext uri="{FF2B5EF4-FFF2-40B4-BE49-F238E27FC236}">
                  <a16:creationId xmlns:a16="http://schemas.microsoft.com/office/drawing/2014/main" id="{CE573129-DA94-43A4-B5DE-9A0B095CC24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1" name="Rektangel 250">
              <a:extLst>
                <a:ext uri="{FF2B5EF4-FFF2-40B4-BE49-F238E27FC236}">
                  <a16:creationId xmlns:a16="http://schemas.microsoft.com/office/drawing/2014/main" id="{885AB7B4-5197-4CC5-A15C-7DDA2EE96CD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2" name="Rektangel 251">
              <a:extLst>
                <a:ext uri="{FF2B5EF4-FFF2-40B4-BE49-F238E27FC236}">
                  <a16:creationId xmlns:a16="http://schemas.microsoft.com/office/drawing/2014/main" id="{C40A4D5B-82D4-43D5-8632-58F65A5361D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53" name="Rektangel 252">
              <a:extLst>
                <a:ext uri="{FF2B5EF4-FFF2-40B4-BE49-F238E27FC236}">
                  <a16:creationId xmlns:a16="http://schemas.microsoft.com/office/drawing/2014/main" id="{966DF86B-5B2E-42D6-9810-A00EA2BB79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58" name="Gruppe 257">
            <a:extLst>
              <a:ext uri="{FF2B5EF4-FFF2-40B4-BE49-F238E27FC236}">
                <a16:creationId xmlns:a16="http://schemas.microsoft.com/office/drawing/2014/main" id="{E920C5D8-C8C6-403A-94E4-3D1D22A54E9E}"/>
              </a:ext>
            </a:extLst>
          </p:cNvPr>
          <p:cNvGrpSpPr/>
          <p:nvPr userDrawn="1"/>
        </p:nvGrpSpPr>
        <p:grpSpPr>
          <a:xfrm>
            <a:off x="9655598" y="5193892"/>
            <a:ext cx="104645" cy="200718"/>
            <a:chOff x="9541473" y="5278660"/>
            <a:chExt cx="104645" cy="200718"/>
          </a:xfrm>
        </p:grpSpPr>
        <p:sp>
          <p:nvSpPr>
            <p:cNvPr id="259" name="Rektangel 258">
              <a:extLst>
                <a:ext uri="{FF2B5EF4-FFF2-40B4-BE49-F238E27FC236}">
                  <a16:creationId xmlns:a16="http://schemas.microsoft.com/office/drawing/2014/main" id="{638C31EB-3411-4FB8-84F1-F5B5800DDF1B}"/>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0" name="Rektangel 259">
              <a:extLst>
                <a:ext uri="{FF2B5EF4-FFF2-40B4-BE49-F238E27FC236}">
                  <a16:creationId xmlns:a16="http://schemas.microsoft.com/office/drawing/2014/main" id="{0B232491-DFFA-4CA8-9666-4B3F0F98EF0A}"/>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1" name="Rektangel 260">
              <a:extLst>
                <a:ext uri="{FF2B5EF4-FFF2-40B4-BE49-F238E27FC236}">
                  <a16:creationId xmlns:a16="http://schemas.microsoft.com/office/drawing/2014/main" id="{54411354-ED2A-4ABE-9364-91ECBA52F32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2" name="Rektangel 261">
              <a:extLst>
                <a:ext uri="{FF2B5EF4-FFF2-40B4-BE49-F238E27FC236}">
                  <a16:creationId xmlns:a16="http://schemas.microsoft.com/office/drawing/2014/main" id="{54D3F74D-7CCE-4078-AFD4-66BF9AF15FC2}"/>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3" name="Gruppe 262">
            <a:extLst>
              <a:ext uri="{FF2B5EF4-FFF2-40B4-BE49-F238E27FC236}">
                <a16:creationId xmlns:a16="http://schemas.microsoft.com/office/drawing/2014/main" id="{2586723E-D57C-4716-AA32-0133FA698FE5}"/>
              </a:ext>
            </a:extLst>
          </p:cNvPr>
          <p:cNvGrpSpPr/>
          <p:nvPr userDrawn="1"/>
        </p:nvGrpSpPr>
        <p:grpSpPr>
          <a:xfrm>
            <a:off x="9822042" y="5193892"/>
            <a:ext cx="104645" cy="200718"/>
            <a:chOff x="9541473" y="5278660"/>
            <a:chExt cx="104645" cy="200718"/>
          </a:xfrm>
        </p:grpSpPr>
        <p:sp>
          <p:nvSpPr>
            <p:cNvPr id="264" name="Rektangel 263">
              <a:extLst>
                <a:ext uri="{FF2B5EF4-FFF2-40B4-BE49-F238E27FC236}">
                  <a16:creationId xmlns:a16="http://schemas.microsoft.com/office/drawing/2014/main" id="{F14D843F-ED44-4DE0-9B06-5159D1A8D3BC}"/>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5" name="Rektangel 264">
              <a:extLst>
                <a:ext uri="{FF2B5EF4-FFF2-40B4-BE49-F238E27FC236}">
                  <a16:creationId xmlns:a16="http://schemas.microsoft.com/office/drawing/2014/main" id="{CCFFD28F-DC82-4CFD-BEE2-5309AF63D52F}"/>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6" name="Rektangel 265">
              <a:extLst>
                <a:ext uri="{FF2B5EF4-FFF2-40B4-BE49-F238E27FC236}">
                  <a16:creationId xmlns:a16="http://schemas.microsoft.com/office/drawing/2014/main" id="{34C16787-DE51-49B5-B50E-75B95E9570DE}"/>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67" name="Rektangel 266">
              <a:extLst>
                <a:ext uri="{FF2B5EF4-FFF2-40B4-BE49-F238E27FC236}">
                  <a16:creationId xmlns:a16="http://schemas.microsoft.com/office/drawing/2014/main" id="{5C620567-992B-49D9-AE02-8B83B22AAAC6}"/>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68" name="Gruppe 267">
            <a:extLst>
              <a:ext uri="{FF2B5EF4-FFF2-40B4-BE49-F238E27FC236}">
                <a16:creationId xmlns:a16="http://schemas.microsoft.com/office/drawing/2014/main" id="{BD767397-0268-443C-B8F8-5D51B22930AF}"/>
              </a:ext>
            </a:extLst>
          </p:cNvPr>
          <p:cNvGrpSpPr/>
          <p:nvPr userDrawn="1"/>
        </p:nvGrpSpPr>
        <p:grpSpPr>
          <a:xfrm>
            <a:off x="10022426" y="5193892"/>
            <a:ext cx="104645" cy="200718"/>
            <a:chOff x="9541473" y="5278660"/>
            <a:chExt cx="104645" cy="200718"/>
          </a:xfrm>
        </p:grpSpPr>
        <p:sp>
          <p:nvSpPr>
            <p:cNvPr id="269" name="Rektangel 268">
              <a:extLst>
                <a:ext uri="{FF2B5EF4-FFF2-40B4-BE49-F238E27FC236}">
                  <a16:creationId xmlns:a16="http://schemas.microsoft.com/office/drawing/2014/main" id="{05F8679F-DB91-4A6F-8223-B09F15D6E67D}"/>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0" name="Rektangel 269">
              <a:extLst>
                <a:ext uri="{FF2B5EF4-FFF2-40B4-BE49-F238E27FC236}">
                  <a16:creationId xmlns:a16="http://schemas.microsoft.com/office/drawing/2014/main" id="{E656F0B5-2D35-45EA-BE8F-D3BBE4201007}"/>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1" name="Rektangel 270">
              <a:extLst>
                <a:ext uri="{FF2B5EF4-FFF2-40B4-BE49-F238E27FC236}">
                  <a16:creationId xmlns:a16="http://schemas.microsoft.com/office/drawing/2014/main" id="{FD4C19DC-75A3-422E-99F7-736B3B1B4D6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2" name="Rektangel 271">
              <a:extLst>
                <a:ext uri="{FF2B5EF4-FFF2-40B4-BE49-F238E27FC236}">
                  <a16:creationId xmlns:a16="http://schemas.microsoft.com/office/drawing/2014/main" id="{5184E3C5-8F36-4370-ADCE-64DFCDF8141B}"/>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73" name="Gruppe 272">
            <a:extLst>
              <a:ext uri="{FF2B5EF4-FFF2-40B4-BE49-F238E27FC236}">
                <a16:creationId xmlns:a16="http://schemas.microsoft.com/office/drawing/2014/main" id="{09636528-E9EB-426A-A772-13FA769DE435}"/>
              </a:ext>
            </a:extLst>
          </p:cNvPr>
          <p:cNvGrpSpPr/>
          <p:nvPr userDrawn="1"/>
        </p:nvGrpSpPr>
        <p:grpSpPr>
          <a:xfrm>
            <a:off x="9481916" y="5439401"/>
            <a:ext cx="104645" cy="200718"/>
            <a:chOff x="9541473" y="5278660"/>
            <a:chExt cx="104645" cy="200718"/>
          </a:xfrm>
        </p:grpSpPr>
        <p:sp>
          <p:nvSpPr>
            <p:cNvPr id="274" name="Rektangel 273">
              <a:extLst>
                <a:ext uri="{FF2B5EF4-FFF2-40B4-BE49-F238E27FC236}">
                  <a16:creationId xmlns:a16="http://schemas.microsoft.com/office/drawing/2014/main" id="{AC83F930-9972-4BF8-881C-114DA79D8E18}"/>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5" name="Rektangel 274">
              <a:extLst>
                <a:ext uri="{FF2B5EF4-FFF2-40B4-BE49-F238E27FC236}">
                  <a16:creationId xmlns:a16="http://schemas.microsoft.com/office/drawing/2014/main" id="{8385C037-C828-468E-85B7-5785B68CBC9D}"/>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6" name="Rektangel 275">
              <a:extLst>
                <a:ext uri="{FF2B5EF4-FFF2-40B4-BE49-F238E27FC236}">
                  <a16:creationId xmlns:a16="http://schemas.microsoft.com/office/drawing/2014/main" id="{4169F4EB-59AF-4778-AAAE-F41D9F5421A3}"/>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77" name="Rektangel 276">
              <a:extLst>
                <a:ext uri="{FF2B5EF4-FFF2-40B4-BE49-F238E27FC236}">
                  <a16:creationId xmlns:a16="http://schemas.microsoft.com/office/drawing/2014/main" id="{CABE93DD-8E37-442D-8019-ABB6158FCA48}"/>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288" name="Gruppe 287">
            <a:extLst>
              <a:ext uri="{FF2B5EF4-FFF2-40B4-BE49-F238E27FC236}">
                <a16:creationId xmlns:a16="http://schemas.microsoft.com/office/drawing/2014/main" id="{300AFC6A-55E1-4BB9-99E4-5DBBFAF124FF}"/>
              </a:ext>
            </a:extLst>
          </p:cNvPr>
          <p:cNvGrpSpPr/>
          <p:nvPr userDrawn="1"/>
        </p:nvGrpSpPr>
        <p:grpSpPr>
          <a:xfrm>
            <a:off x="10022426" y="5439401"/>
            <a:ext cx="104645" cy="200718"/>
            <a:chOff x="9541473" y="5278660"/>
            <a:chExt cx="104645" cy="200718"/>
          </a:xfrm>
        </p:grpSpPr>
        <p:sp>
          <p:nvSpPr>
            <p:cNvPr id="289" name="Rektangel 288">
              <a:extLst>
                <a:ext uri="{FF2B5EF4-FFF2-40B4-BE49-F238E27FC236}">
                  <a16:creationId xmlns:a16="http://schemas.microsoft.com/office/drawing/2014/main" id="{799C5F80-C37D-4EB4-B2CB-CFD34A5CF2A0}"/>
                </a:ext>
              </a:extLst>
            </p:cNvPr>
            <p:cNvSpPr/>
            <p:nvPr userDrawn="1"/>
          </p:nvSpPr>
          <p:spPr>
            <a:xfrm>
              <a:off x="9541473"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0" name="Rektangel 289">
              <a:extLst>
                <a:ext uri="{FF2B5EF4-FFF2-40B4-BE49-F238E27FC236}">
                  <a16:creationId xmlns:a16="http://schemas.microsoft.com/office/drawing/2014/main" id="{2A79EB17-FF69-4793-9808-67897CA17FD3}"/>
                </a:ext>
              </a:extLst>
            </p:cNvPr>
            <p:cNvSpPr/>
            <p:nvPr userDrawn="1"/>
          </p:nvSpPr>
          <p:spPr>
            <a:xfrm>
              <a:off x="9600399" y="5278660"/>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1" name="Rektangel 290">
              <a:extLst>
                <a:ext uri="{FF2B5EF4-FFF2-40B4-BE49-F238E27FC236}">
                  <a16:creationId xmlns:a16="http://schemas.microsoft.com/office/drawing/2014/main" id="{BD0453C6-8264-4F65-8637-856411AE4684}"/>
                </a:ext>
              </a:extLst>
            </p:cNvPr>
            <p:cNvSpPr/>
            <p:nvPr userDrawn="1"/>
          </p:nvSpPr>
          <p:spPr>
            <a:xfrm>
              <a:off x="9600399"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92" name="Rektangel 291">
              <a:extLst>
                <a:ext uri="{FF2B5EF4-FFF2-40B4-BE49-F238E27FC236}">
                  <a16:creationId xmlns:a16="http://schemas.microsoft.com/office/drawing/2014/main" id="{48C2A977-D584-4169-8E53-4DBF8E8EEDD7}"/>
                </a:ext>
              </a:extLst>
            </p:cNvPr>
            <p:cNvSpPr/>
            <p:nvPr userDrawn="1"/>
          </p:nvSpPr>
          <p:spPr>
            <a:xfrm>
              <a:off x="9541473" y="5386349"/>
              <a:ext cx="45719" cy="93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4" name="Ligebenet trapez 23">
            <a:extLst>
              <a:ext uri="{FF2B5EF4-FFF2-40B4-BE49-F238E27FC236}">
                <a16:creationId xmlns:a16="http://schemas.microsoft.com/office/drawing/2014/main" id="{C0DEC328-DE99-40AE-90A9-516DDFA0F043}"/>
              </a:ext>
            </a:extLst>
          </p:cNvPr>
          <p:cNvSpPr/>
          <p:nvPr userDrawn="1"/>
        </p:nvSpPr>
        <p:spPr>
          <a:xfrm>
            <a:off x="6948240" y="4909626"/>
            <a:ext cx="2724678" cy="301927"/>
          </a:xfrm>
          <a:prstGeom prst="trapezoid">
            <a:avLst>
              <a:gd name="adj" fmla="val 99229"/>
            </a:avLst>
          </a:prstGeom>
          <a:gradFill>
            <a:gsLst>
              <a:gs pos="5800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5" name="Rektangel 14">
            <a:extLst>
              <a:ext uri="{FF2B5EF4-FFF2-40B4-BE49-F238E27FC236}">
                <a16:creationId xmlns:a16="http://schemas.microsoft.com/office/drawing/2014/main" id="{513EB950-7611-455D-8520-A74DA8769C9F}"/>
              </a:ext>
            </a:extLst>
          </p:cNvPr>
          <p:cNvSpPr/>
          <p:nvPr userDrawn="1"/>
        </p:nvSpPr>
        <p:spPr>
          <a:xfrm>
            <a:off x="7094347" y="5150746"/>
            <a:ext cx="2414401" cy="695519"/>
          </a:xfrm>
          <a:prstGeom prst="rect">
            <a:avLst/>
          </a:prstGeom>
          <a:gradFill>
            <a:gsLst>
              <a:gs pos="0">
                <a:schemeClr val="accent4">
                  <a:lumMod val="75000"/>
                </a:schemeClr>
              </a:gs>
              <a:gs pos="100000">
                <a:srgbClr val="334B3E"/>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7" name="Gruppe 36">
            <a:extLst>
              <a:ext uri="{FF2B5EF4-FFF2-40B4-BE49-F238E27FC236}">
                <a16:creationId xmlns:a16="http://schemas.microsoft.com/office/drawing/2014/main" id="{67DDBDE6-5204-446B-B1F5-4613123479CD}"/>
              </a:ext>
            </a:extLst>
          </p:cNvPr>
          <p:cNvGrpSpPr/>
          <p:nvPr userDrawn="1"/>
        </p:nvGrpSpPr>
        <p:grpSpPr>
          <a:xfrm>
            <a:off x="7390835" y="5231949"/>
            <a:ext cx="2042352" cy="153547"/>
            <a:chOff x="7390835" y="5231949"/>
            <a:chExt cx="2042352" cy="153547"/>
          </a:xfrm>
        </p:grpSpPr>
        <p:sp>
          <p:nvSpPr>
            <p:cNvPr id="66" name="Rektangel 65">
              <a:extLst>
                <a:ext uri="{FF2B5EF4-FFF2-40B4-BE49-F238E27FC236}">
                  <a16:creationId xmlns:a16="http://schemas.microsoft.com/office/drawing/2014/main" id="{8F2DD363-128E-47A3-91BE-8139849FB54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7" name="Rektangel 66">
              <a:extLst>
                <a:ext uri="{FF2B5EF4-FFF2-40B4-BE49-F238E27FC236}">
                  <a16:creationId xmlns:a16="http://schemas.microsoft.com/office/drawing/2014/main" id="{F29633AC-E6D4-4B67-957A-2E1FC223580E}"/>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8" name="Rektangel 67">
              <a:extLst>
                <a:ext uri="{FF2B5EF4-FFF2-40B4-BE49-F238E27FC236}">
                  <a16:creationId xmlns:a16="http://schemas.microsoft.com/office/drawing/2014/main" id="{859EB0B9-9A7C-4F52-A011-F363AC430751}"/>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9" name="Rektangel 68">
              <a:extLst>
                <a:ext uri="{FF2B5EF4-FFF2-40B4-BE49-F238E27FC236}">
                  <a16:creationId xmlns:a16="http://schemas.microsoft.com/office/drawing/2014/main" id="{C9E48CD7-C717-4CBD-AFE0-52C36FFC0F30}"/>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0" name="Rektangel 69">
              <a:extLst>
                <a:ext uri="{FF2B5EF4-FFF2-40B4-BE49-F238E27FC236}">
                  <a16:creationId xmlns:a16="http://schemas.microsoft.com/office/drawing/2014/main" id="{B4454ED5-914F-4616-AF37-B97BA56C034C}"/>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1" name="Rektangel 70">
              <a:extLst>
                <a:ext uri="{FF2B5EF4-FFF2-40B4-BE49-F238E27FC236}">
                  <a16:creationId xmlns:a16="http://schemas.microsoft.com/office/drawing/2014/main" id="{B49EF3FA-EAEE-4A77-8640-9D5CE9E15EF1}"/>
                </a:ext>
              </a:extLst>
            </p:cNvPr>
            <p:cNvSpPr/>
            <p:nvPr userDrawn="1"/>
          </p:nvSpPr>
          <p:spPr>
            <a:xfrm>
              <a:off x="8214450"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2" name="Rektangel 71">
              <a:extLst>
                <a:ext uri="{FF2B5EF4-FFF2-40B4-BE49-F238E27FC236}">
                  <a16:creationId xmlns:a16="http://schemas.microsoft.com/office/drawing/2014/main" id="{FC7A0617-F618-40B8-9668-616E59666E47}"/>
                </a:ext>
              </a:extLst>
            </p:cNvPr>
            <p:cNvSpPr/>
            <p:nvPr userDrawn="1"/>
          </p:nvSpPr>
          <p:spPr>
            <a:xfrm>
              <a:off x="8379173"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3" name="Rektangel 72">
              <a:extLst>
                <a:ext uri="{FF2B5EF4-FFF2-40B4-BE49-F238E27FC236}">
                  <a16:creationId xmlns:a16="http://schemas.microsoft.com/office/drawing/2014/main" id="{FCE41074-A209-41E2-BBF0-C189E7504C3E}"/>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4" name="Rektangel 73">
              <a:extLst>
                <a:ext uri="{FF2B5EF4-FFF2-40B4-BE49-F238E27FC236}">
                  <a16:creationId xmlns:a16="http://schemas.microsoft.com/office/drawing/2014/main" id="{07803B7D-8DA0-495D-BD64-E957ADF34C0B}"/>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5" name="Rektangel 74">
              <a:extLst>
                <a:ext uri="{FF2B5EF4-FFF2-40B4-BE49-F238E27FC236}">
                  <a16:creationId xmlns:a16="http://schemas.microsoft.com/office/drawing/2014/main" id="{ECD2AB45-4FD3-4F53-80E2-B1138C1AEDE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6" name="Rektangel 75">
              <a:extLst>
                <a:ext uri="{FF2B5EF4-FFF2-40B4-BE49-F238E27FC236}">
                  <a16:creationId xmlns:a16="http://schemas.microsoft.com/office/drawing/2014/main" id="{AB1E29CD-423B-4EAB-81A1-1278E6098072}"/>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7" name="Rektangel 76">
              <a:extLst>
                <a:ext uri="{FF2B5EF4-FFF2-40B4-BE49-F238E27FC236}">
                  <a16:creationId xmlns:a16="http://schemas.microsoft.com/office/drawing/2014/main" id="{7A575850-504D-46E0-B357-8C82FB4BB0D5}"/>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0" name="Rektangel 79">
              <a:extLst>
                <a:ext uri="{FF2B5EF4-FFF2-40B4-BE49-F238E27FC236}">
                  <a16:creationId xmlns:a16="http://schemas.microsoft.com/office/drawing/2014/main" id="{7ACF43F9-95E3-44A6-B62C-28BFEE3DD327}"/>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81" name="Gruppe 80">
            <a:extLst>
              <a:ext uri="{FF2B5EF4-FFF2-40B4-BE49-F238E27FC236}">
                <a16:creationId xmlns:a16="http://schemas.microsoft.com/office/drawing/2014/main" id="{9650C57B-7F95-4256-AD9F-490B0C9A07CF}"/>
              </a:ext>
            </a:extLst>
          </p:cNvPr>
          <p:cNvGrpSpPr/>
          <p:nvPr userDrawn="1"/>
        </p:nvGrpSpPr>
        <p:grpSpPr>
          <a:xfrm>
            <a:off x="7390835" y="5429282"/>
            <a:ext cx="2042352" cy="153547"/>
            <a:chOff x="7390835" y="5231949"/>
            <a:chExt cx="2042352" cy="153547"/>
          </a:xfrm>
        </p:grpSpPr>
        <p:sp>
          <p:nvSpPr>
            <p:cNvPr id="82" name="Rektangel 81">
              <a:extLst>
                <a:ext uri="{FF2B5EF4-FFF2-40B4-BE49-F238E27FC236}">
                  <a16:creationId xmlns:a16="http://schemas.microsoft.com/office/drawing/2014/main" id="{9B4C5F00-D900-4500-861C-EEA8C4FF5E96}"/>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3" name="Rektangel 82">
              <a:extLst>
                <a:ext uri="{FF2B5EF4-FFF2-40B4-BE49-F238E27FC236}">
                  <a16:creationId xmlns:a16="http://schemas.microsoft.com/office/drawing/2014/main" id="{47F4D720-F509-44BE-BC7C-40AC6905DE64}"/>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4" name="Rektangel 83">
              <a:extLst>
                <a:ext uri="{FF2B5EF4-FFF2-40B4-BE49-F238E27FC236}">
                  <a16:creationId xmlns:a16="http://schemas.microsoft.com/office/drawing/2014/main" id="{31C0D845-0D4D-4997-8BCE-A0FC0FBAB068}"/>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5" name="Rektangel 84">
              <a:extLst>
                <a:ext uri="{FF2B5EF4-FFF2-40B4-BE49-F238E27FC236}">
                  <a16:creationId xmlns:a16="http://schemas.microsoft.com/office/drawing/2014/main" id="{03F8BFC0-1B46-45BE-9D0A-C5FB6C67F156}"/>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6" name="Rektangel 85">
              <a:extLst>
                <a:ext uri="{FF2B5EF4-FFF2-40B4-BE49-F238E27FC236}">
                  <a16:creationId xmlns:a16="http://schemas.microsoft.com/office/drawing/2014/main" id="{8D6FF817-2E92-436E-BC11-412593309276}"/>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9" name="Rektangel 88">
              <a:extLst>
                <a:ext uri="{FF2B5EF4-FFF2-40B4-BE49-F238E27FC236}">
                  <a16:creationId xmlns:a16="http://schemas.microsoft.com/office/drawing/2014/main" id="{E41BAE92-7EA7-4252-B038-9F33BC68FAE1}"/>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0" name="Rektangel 89">
              <a:extLst>
                <a:ext uri="{FF2B5EF4-FFF2-40B4-BE49-F238E27FC236}">
                  <a16:creationId xmlns:a16="http://schemas.microsoft.com/office/drawing/2014/main" id="{6920FA45-5191-4787-8FBA-161327798BF2}"/>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1" name="Rektangel 90">
              <a:extLst>
                <a:ext uri="{FF2B5EF4-FFF2-40B4-BE49-F238E27FC236}">
                  <a16:creationId xmlns:a16="http://schemas.microsoft.com/office/drawing/2014/main" id="{15888661-8150-4706-9F30-4B5BEC617005}"/>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2" name="Rektangel 91">
              <a:extLst>
                <a:ext uri="{FF2B5EF4-FFF2-40B4-BE49-F238E27FC236}">
                  <a16:creationId xmlns:a16="http://schemas.microsoft.com/office/drawing/2014/main" id="{F60E68B8-E74C-40D4-88B2-C82062044967}"/>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3" name="Rektangel 92">
              <a:extLst>
                <a:ext uri="{FF2B5EF4-FFF2-40B4-BE49-F238E27FC236}">
                  <a16:creationId xmlns:a16="http://schemas.microsoft.com/office/drawing/2014/main" id="{F944E10D-CFA9-4C17-A58A-5F942952F9F1}"/>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4" name="Rektangel 93">
              <a:extLst>
                <a:ext uri="{FF2B5EF4-FFF2-40B4-BE49-F238E27FC236}">
                  <a16:creationId xmlns:a16="http://schemas.microsoft.com/office/drawing/2014/main" id="{1AAB8FA9-E617-474A-B65D-E11EBAE6B74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10" name="Gruppe 109">
            <a:extLst>
              <a:ext uri="{FF2B5EF4-FFF2-40B4-BE49-F238E27FC236}">
                <a16:creationId xmlns:a16="http://schemas.microsoft.com/office/drawing/2014/main" id="{FFE9092D-A852-4B0C-BA6E-60385E68C57C}"/>
              </a:ext>
            </a:extLst>
          </p:cNvPr>
          <p:cNvGrpSpPr/>
          <p:nvPr userDrawn="1"/>
        </p:nvGrpSpPr>
        <p:grpSpPr>
          <a:xfrm>
            <a:off x="7390835" y="5626616"/>
            <a:ext cx="2042352" cy="153547"/>
            <a:chOff x="7390835" y="5231949"/>
            <a:chExt cx="2042352" cy="153547"/>
          </a:xfrm>
        </p:grpSpPr>
        <p:sp>
          <p:nvSpPr>
            <p:cNvPr id="111" name="Rektangel 110">
              <a:extLst>
                <a:ext uri="{FF2B5EF4-FFF2-40B4-BE49-F238E27FC236}">
                  <a16:creationId xmlns:a16="http://schemas.microsoft.com/office/drawing/2014/main" id="{DFFAEDFD-FA83-479F-A39D-9E1C73BE0A38}"/>
                </a:ext>
              </a:extLst>
            </p:cNvPr>
            <p:cNvSpPr/>
            <p:nvPr userDrawn="1"/>
          </p:nvSpPr>
          <p:spPr>
            <a:xfrm>
              <a:off x="739083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2" name="Rektangel 111">
              <a:extLst>
                <a:ext uri="{FF2B5EF4-FFF2-40B4-BE49-F238E27FC236}">
                  <a16:creationId xmlns:a16="http://schemas.microsoft.com/office/drawing/2014/main" id="{41E6142C-0500-4FB9-921A-9F56F03C4BE8}"/>
                </a:ext>
              </a:extLst>
            </p:cNvPr>
            <p:cNvSpPr/>
            <p:nvPr userDrawn="1"/>
          </p:nvSpPr>
          <p:spPr>
            <a:xfrm>
              <a:off x="755555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3" name="Rektangel 112">
              <a:extLst>
                <a:ext uri="{FF2B5EF4-FFF2-40B4-BE49-F238E27FC236}">
                  <a16:creationId xmlns:a16="http://schemas.microsoft.com/office/drawing/2014/main" id="{DCA632B4-052B-4CFA-9F8C-D8E437FB9445}"/>
                </a:ext>
              </a:extLst>
            </p:cNvPr>
            <p:cNvSpPr/>
            <p:nvPr userDrawn="1"/>
          </p:nvSpPr>
          <p:spPr>
            <a:xfrm>
              <a:off x="772028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4" name="Rektangel 113">
              <a:extLst>
                <a:ext uri="{FF2B5EF4-FFF2-40B4-BE49-F238E27FC236}">
                  <a16:creationId xmlns:a16="http://schemas.microsoft.com/office/drawing/2014/main" id="{DC1902F0-8604-45D3-B214-12D4793288DF}"/>
                </a:ext>
              </a:extLst>
            </p:cNvPr>
            <p:cNvSpPr/>
            <p:nvPr userDrawn="1"/>
          </p:nvSpPr>
          <p:spPr>
            <a:xfrm>
              <a:off x="7885004"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5" name="Rektangel 114">
              <a:extLst>
                <a:ext uri="{FF2B5EF4-FFF2-40B4-BE49-F238E27FC236}">
                  <a16:creationId xmlns:a16="http://schemas.microsoft.com/office/drawing/2014/main" id="{91154A3C-B87A-45DD-9020-F45F5546182D}"/>
                </a:ext>
              </a:extLst>
            </p:cNvPr>
            <p:cNvSpPr/>
            <p:nvPr userDrawn="1"/>
          </p:nvSpPr>
          <p:spPr>
            <a:xfrm>
              <a:off x="8049727"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8" name="Rektangel 117">
              <a:extLst>
                <a:ext uri="{FF2B5EF4-FFF2-40B4-BE49-F238E27FC236}">
                  <a16:creationId xmlns:a16="http://schemas.microsoft.com/office/drawing/2014/main" id="{D72C0EEB-278D-4BD6-A194-2585A11C65D8}"/>
                </a:ext>
              </a:extLst>
            </p:cNvPr>
            <p:cNvSpPr/>
            <p:nvPr userDrawn="1"/>
          </p:nvSpPr>
          <p:spPr>
            <a:xfrm>
              <a:off x="8543896"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9" name="Rektangel 118">
              <a:extLst>
                <a:ext uri="{FF2B5EF4-FFF2-40B4-BE49-F238E27FC236}">
                  <a16:creationId xmlns:a16="http://schemas.microsoft.com/office/drawing/2014/main" id="{1A64214E-2923-4BDA-9426-CA9F3428F128}"/>
                </a:ext>
              </a:extLst>
            </p:cNvPr>
            <p:cNvSpPr/>
            <p:nvPr userDrawn="1"/>
          </p:nvSpPr>
          <p:spPr>
            <a:xfrm>
              <a:off x="8708619"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0" name="Rektangel 119">
              <a:extLst>
                <a:ext uri="{FF2B5EF4-FFF2-40B4-BE49-F238E27FC236}">
                  <a16:creationId xmlns:a16="http://schemas.microsoft.com/office/drawing/2014/main" id="{84A6A3CB-965C-444C-9670-C32BF9D8705A}"/>
                </a:ext>
              </a:extLst>
            </p:cNvPr>
            <p:cNvSpPr/>
            <p:nvPr userDrawn="1"/>
          </p:nvSpPr>
          <p:spPr>
            <a:xfrm>
              <a:off x="8873342"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1" name="Rektangel 120">
              <a:extLst>
                <a:ext uri="{FF2B5EF4-FFF2-40B4-BE49-F238E27FC236}">
                  <a16:creationId xmlns:a16="http://schemas.microsoft.com/office/drawing/2014/main" id="{94625083-7581-4D9B-BA6E-272B73800CF5}"/>
                </a:ext>
              </a:extLst>
            </p:cNvPr>
            <p:cNvSpPr/>
            <p:nvPr userDrawn="1"/>
          </p:nvSpPr>
          <p:spPr>
            <a:xfrm>
              <a:off x="9038065"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2" name="Rektangel 121">
              <a:extLst>
                <a:ext uri="{FF2B5EF4-FFF2-40B4-BE49-F238E27FC236}">
                  <a16:creationId xmlns:a16="http://schemas.microsoft.com/office/drawing/2014/main" id="{F3415190-D407-40CF-BDE8-EAE15E21E5BE}"/>
                </a:ext>
              </a:extLst>
            </p:cNvPr>
            <p:cNvSpPr/>
            <p:nvPr userDrawn="1"/>
          </p:nvSpPr>
          <p:spPr>
            <a:xfrm>
              <a:off x="9202788"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23" name="Rektangel 122">
              <a:extLst>
                <a:ext uri="{FF2B5EF4-FFF2-40B4-BE49-F238E27FC236}">
                  <a16:creationId xmlns:a16="http://schemas.microsoft.com/office/drawing/2014/main" id="{AA98C243-98D1-4761-9D03-7A70BBF08CB5}"/>
                </a:ext>
              </a:extLst>
            </p:cNvPr>
            <p:cNvSpPr/>
            <p:nvPr userDrawn="1"/>
          </p:nvSpPr>
          <p:spPr>
            <a:xfrm>
              <a:off x="9367511" y="5231949"/>
              <a:ext cx="65676" cy="1535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Rektangel 2">
            <a:extLst>
              <a:ext uri="{FF2B5EF4-FFF2-40B4-BE49-F238E27FC236}">
                <a16:creationId xmlns:a16="http://schemas.microsoft.com/office/drawing/2014/main" id="{72563DCF-7739-41F7-8E50-DFCB7572DEBB}"/>
              </a:ext>
            </a:extLst>
          </p:cNvPr>
          <p:cNvSpPr/>
          <p:nvPr userDrawn="1"/>
        </p:nvSpPr>
        <p:spPr>
          <a:xfrm>
            <a:off x="6527149" y="3959460"/>
            <a:ext cx="776191" cy="1953534"/>
          </a:xfrm>
          <a:prstGeom prst="rect">
            <a:avLst/>
          </a:prstGeom>
          <a:gradFill flip="none" rotWithShape="1">
            <a:gsLst>
              <a:gs pos="0">
                <a:schemeClr val="accent4"/>
              </a:gs>
              <a:gs pos="100000">
                <a:srgbClr val="4A665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Ligebenet trekant 6">
            <a:extLst>
              <a:ext uri="{FF2B5EF4-FFF2-40B4-BE49-F238E27FC236}">
                <a16:creationId xmlns:a16="http://schemas.microsoft.com/office/drawing/2014/main" id="{8299D225-845A-44FB-B573-DA7AE1F8B80C}"/>
              </a:ext>
            </a:extLst>
          </p:cNvPr>
          <p:cNvSpPr/>
          <p:nvPr userDrawn="1"/>
        </p:nvSpPr>
        <p:spPr>
          <a:xfrm>
            <a:off x="6416146" y="3301258"/>
            <a:ext cx="980779" cy="615625"/>
          </a:xfrm>
          <a:prstGeom prst="triangle">
            <a:avLst/>
          </a:prstGeom>
          <a:gradFill>
            <a:gsLst>
              <a:gs pos="0">
                <a:schemeClr val="accent4"/>
              </a:gs>
              <a:gs pos="100000">
                <a:srgbClr val="4A665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a:extLst>
              <a:ext uri="{FF2B5EF4-FFF2-40B4-BE49-F238E27FC236}">
                <a16:creationId xmlns:a16="http://schemas.microsoft.com/office/drawing/2014/main" id="{AE433A7F-DB9C-45CD-892A-A25A2E90FFA2}"/>
              </a:ext>
            </a:extLst>
          </p:cNvPr>
          <p:cNvSpPr/>
          <p:nvPr userDrawn="1"/>
        </p:nvSpPr>
        <p:spPr>
          <a:xfrm>
            <a:off x="6467207" y="3908175"/>
            <a:ext cx="878656" cy="533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da-DK" dirty="0"/>
          </a:p>
        </p:txBody>
      </p:sp>
      <p:sp>
        <p:nvSpPr>
          <p:cNvPr id="293" name="Rektangel 292">
            <a:extLst>
              <a:ext uri="{FF2B5EF4-FFF2-40B4-BE49-F238E27FC236}">
                <a16:creationId xmlns:a16="http://schemas.microsoft.com/office/drawing/2014/main" id="{63A177BD-AD98-440B-BBDD-6133B36A3580}"/>
              </a:ext>
            </a:extLst>
          </p:cNvPr>
          <p:cNvSpPr/>
          <p:nvPr userDrawn="1"/>
        </p:nvSpPr>
        <p:spPr>
          <a:xfrm>
            <a:off x="9995727" y="4768053"/>
            <a:ext cx="108427" cy="218194"/>
          </a:xfrm>
          <a:prstGeom prst="rect">
            <a:avLst/>
          </a:prstGeom>
          <a:solidFill>
            <a:srgbClr val="4B6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94" name="Gruppe 293">
            <a:extLst>
              <a:ext uri="{FF2B5EF4-FFF2-40B4-BE49-F238E27FC236}">
                <a16:creationId xmlns:a16="http://schemas.microsoft.com/office/drawing/2014/main" id="{154968E5-4D2C-4860-B38E-6B4F3C6966B6}"/>
              </a:ext>
            </a:extLst>
          </p:cNvPr>
          <p:cNvGrpSpPr/>
          <p:nvPr userDrawn="1"/>
        </p:nvGrpSpPr>
        <p:grpSpPr>
          <a:xfrm flipH="1">
            <a:off x="8502738" y="5152312"/>
            <a:ext cx="754844" cy="756518"/>
            <a:chOff x="5963869" y="5072627"/>
            <a:chExt cx="830528" cy="1085187"/>
          </a:xfrm>
          <a:solidFill>
            <a:schemeClr val="accent4"/>
          </a:solidFill>
        </p:grpSpPr>
        <p:grpSp>
          <p:nvGrpSpPr>
            <p:cNvPr id="295" name="Gruppe 294">
              <a:extLst>
                <a:ext uri="{FF2B5EF4-FFF2-40B4-BE49-F238E27FC236}">
                  <a16:creationId xmlns:a16="http://schemas.microsoft.com/office/drawing/2014/main" id="{5DA75CC6-37E3-40A4-9C63-59F17B97719D}"/>
                </a:ext>
              </a:extLst>
            </p:cNvPr>
            <p:cNvGrpSpPr/>
            <p:nvPr userDrawn="1"/>
          </p:nvGrpSpPr>
          <p:grpSpPr>
            <a:xfrm>
              <a:off x="5963869" y="5072627"/>
              <a:ext cx="830528" cy="1085187"/>
              <a:chOff x="6528663" y="5014275"/>
              <a:chExt cx="830528" cy="1085187"/>
            </a:xfrm>
            <a:grpFill/>
          </p:grpSpPr>
          <p:sp>
            <p:nvSpPr>
              <p:cNvPr id="297" name="Rektangel 296">
                <a:extLst>
                  <a:ext uri="{FF2B5EF4-FFF2-40B4-BE49-F238E27FC236}">
                    <a16:creationId xmlns:a16="http://schemas.microsoft.com/office/drawing/2014/main" id="{3EF537A6-35FE-4DB5-AB5C-309D14B7CB4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8" name="Ellipse 297">
                <a:extLst>
                  <a:ext uri="{FF2B5EF4-FFF2-40B4-BE49-F238E27FC236}">
                    <a16:creationId xmlns:a16="http://schemas.microsoft.com/office/drawing/2014/main" id="{501F6430-FAB4-48F1-98C8-79D25B0781C1}"/>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9" name="Ellipse 298">
                <a:extLst>
                  <a:ext uri="{FF2B5EF4-FFF2-40B4-BE49-F238E27FC236}">
                    <a16:creationId xmlns:a16="http://schemas.microsoft.com/office/drawing/2014/main" id="{82822276-8324-4301-B04C-C1D7FFF60E65}"/>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0" name="Ellipse 299">
                <a:extLst>
                  <a:ext uri="{FF2B5EF4-FFF2-40B4-BE49-F238E27FC236}">
                    <a16:creationId xmlns:a16="http://schemas.microsoft.com/office/drawing/2014/main" id="{FF593165-A84D-4CF1-A033-0837DF00073B}"/>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1" name="Ellipse 300">
                <a:extLst>
                  <a:ext uri="{FF2B5EF4-FFF2-40B4-BE49-F238E27FC236}">
                    <a16:creationId xmlns:a16="http://schemas.microsoft.com/office/drawing/2014/main" id="{61F850AF-5430-4E46-9FF1-4D02FB21F55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96" name="Ellipse 295">
              <a:extLst>
                <a:ext uri="{FF2B5EF4-FFF2-40B4-BE49-F238E27FC236}">
                  <a16:creationId xmlns:a16="http://schemas.microsoft.com/office/drawing/2014/main" id="{19325375-B874-444F-BBCC-3B5B0A5BEEC8}"/>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02" name="Gruppe 301">
            <a:extLst>
              <a:ext uri="{FF2B5EF4-FFF2-40B4-BE49-F238E27FC236}">
                <a16:creationId xmlns:a16="http://schemas.microsoft.com/office/drawing/2014/main" id="{B956CE69-4C5F-4F86-B9E7-93014E0A902A}"/>
              </a:ext>
            </a:extLst>
          </p:cNvPr>
          <p:cNvGrpSpPr/>
          <p:nvPr userDrawn="1"/>
        </p:nvGrpSpPr>
        <p:grpSpPr>
          <a:xfrm>
            <a:off x="10640826" y="5077300"/>
            <a:ext cx="754844" cy="756518"/>
            <a:chOff x="5963869" y="5072627"/>
            <a:chExt cx="830528" cy="1085187"/>
          </a:xfrm>
          <a:solidFill>
            <a:schemeClr val="accent4">
              <a:lumMod val="60000"/>
              <a:lumOff val="40000"/>
            </a:schemeClr>
          </a:solidFill>
        </p:grpSpPr>
        <p:grpSp>
          <p:nvGrpSpPr>
            <p:cNvPr id="303" name="Gruppe 302">
              <a:extLst>
                <a:ext uri="{FF2B5EF4-FFF2-40B4-BE49-F238E27FC236}">
                  <a16:creationId xmlns:a16="http://schemas.microsoft.com/office/drawing/2014/main" id="{67BD5D07-1129-428F-8F70-F9F1785299F1}"/>
                </a:ext>
              </a:extLst>
            </p:cNvPr>
            <p:cNvGrpSpPr/>
            <p:nvPr userDrawn="1"/>
          </p:nvGrpSpPr>
          <p:grpSpPr>
            <a:xfrm>
              <a:off x="5963869" y="5072627"/>
              <a:ext cx="830528" cy="1085187"/>
              <a:chOff x="6528663" y="5014275"/>
              <a:chExt cx="830528" cy="1085187"/>
            </a:xfrm>
            <a:grpFill/>
          </p:grpSpPr>
          <p:sp>
            <p:nvSpPr>
              <p:cNvPr id="305" name="Rektangel 304">
                <a:extLst>
                  <a:ext uri="{FF2B5EF4-FFF2-40B4-BE49-F238E27FC236}">
                    <a16:creationId xmlns:a16="http://schemas.microsoft.com/office/drawing/2014/main" id="{CB1AAB54-63C1-40B0-95F9-093741E73DDA}"/>
                  </a:ext>
                </a:extLst>
              </p:cNvPr>
              <p:cNvSpPr/>
              <p:nvPr userDrawn="1"/>
            </p:nvSpPr>
            <p:spPr>
              <a:xfrm>
                <a:off x="6888876" y="5654998"/>
                <a:ext cx="114679" cy="4444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6" name="Ellipse 305">
                <a:extLst>
                  <a:ext uri="{FF2B5EF4-FFF2-40B4-BE49-F238E27FC236}">
                    <a16:creationId xmlns:a16="http://schemas.microsoft.com/office/drawing/2014/main" id="{94F84BEA-4416-40EA-9BA4-DA798F2D3B82}"/>
                  </a:ext>
                </a:extLst>
              </p:cNvPr>
              <p:cNvSpPr/>
              <p:nvPr userDrawn="1"/>
            </p:nvSpPr>
            <p:spPr>
              <a:xfrm>
                <a:off x="6630860" y="5354895"/>
                <a:ext cx="32944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7" name="Ellipse 306">
                <a:extLst>
                  <a:ext uri="{FF2B5EF4-FFF2-40B4-BE49-F238E27FC236}">
                    <a16:creationId xmlns:a16="http://schemas.microsoft.com/office/drawing/2014/main" id="{047DF334-9AF4-45A8-A07D-AAC12E2BF0AD}"/>
                  </a:ext>
                </a:extLst>
              </p:cNvPr>
              <p:cNvSpPr/>
              <p:nvPr userDrawn="1"/>
            </p:nvSpPr>
            <p:spPr>
              <a:xfrm>
                <a:off x="6760704" y="5014275"/>
                <a:ext cx="44206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 name="Ellipse 307">
                <a:extLst>
                  <a:ext uri="{FF2B5EF4-FFF2-40B4-BE49-F238E27FC236}">
                    <a16:creationId xmlns:a16="http://schemas.microsoft.com/office/drawing/2014/main" id="{2A853F9A-9ED2-4EF9-8B4B-8CC1F31E4E50}"/>
                  </a:ext>
                </a:extLst>
              </p:cNvPr>
              <p:cNvSpPr/>
              <p:nvPr userDrawn="1"/>
            </p:nvSpPr>
            <p:spPr>
              <a:xfrm>
                <a:off x="6528663" y="5189079"/>
                <a:ext cx="480014"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9" name="Ellipse 308">
                <a:extLst>
                  <a:ext uri="{FF2B5EF4-FFF2-40B4-BE49-F238E27FC236}">
                    <a16:creationId xmlns:a16="http://schemas.microsoft.com/office/drawing/2014/main" id="{AA8586AD-A268-409D-B999-FB5C94532F2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04" name="Ellipse 303">
              <a:extLst>
                <a:ext uri="{FF2B5EF4-FFF2-40B4-BE49-F238E27FC236}">
                  <a16:creationId xmlns:a16="http://schemas.microsoft.com/office/drawing/2014/main" id="{E6B9FEDF-17D7-45DF-A249-BDF78A79D493}"/>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20" name="Gruppe 219">
            <a:extLst>
              <a:ext uri="{FF2B5EF4-FFF2-40B4-BE49-F238E27FC236}">
                <a16:creationId xmlns:a16="http://schemas.microsoft.com/office/drawing/2014/main" id="{4292F807-CC8E-4482-8B6E-4D1D040D43D4}"/>
              </a:ext>
            </a:extLst>
          </p:cNvPr>
          <p:cNvGrpSpPr/>
          <p:nvPr userDrawn="1"/>
        </p:nvGrpSpPr>
        <p:grpSpPr>
          <a:xfrm>
            <a:off x="9949474" y="3922687"/>
            <a:ext cx="620513" cy="472970"/>
            <a:chOff x="5878302" y="5164076"/>
            <a:chExt cx="916095" cy="739089"/>
          </a:xfrm>
        </p:grpSpPr>
        <p:grpSp>
          <p:nvGrpSpPr>
            <p:cNvPr id="221" name="Gruppe 220">
              <a:extLst>
                <a:ext uri="{FF2B5EF4-FFF2-40B4-BE49-F238E27FC236}">
                  <a16:creationId xmlns:a16="http://schemas.microsoft.com/office/drawing/2014/main" id="{B012B21A-193A-40E7-8B18-03D86A25A6E7}"/>
                </a:ext>
              </a:extLst>
            </p:cNvPr>
            <p:cNvGrpSpPr/>
            <p:nvPr userDrawn="1"/>
          </p:nvGrpSpPr>
          <p:grpSpPr>
            <a:xfrm>
              <a:off x="5878302" y="5164076"/>
              <a:ext cx="916095" cy="739089"/>
              <a:chOff x="6443096" y="5105724"/>
              <a:chExt cx="916095" cy="739089"/>
            </a:xfrm>
          </p:grpSpPr>
          <p:sp>
            <p:nvSpPr>
              <p:cNvPr id="223" name="Rektangel 222">
                <a:extLst>
                  <a:ext uri="{FF2B5EF4-FFF2-40B4-BE49-F238E27FC236}">
                    <a16:creationId xmlns:a16="http://schemas.microsoft.com/office/drawing/2014/main" id="{9FCE88A3-9F5D-4D80-8DF6-E6587172E8D7}"/>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4" name="Ellipse 223">
                <a:extLst>
                  <a:ext uri="{FF2B5EF4-FFF2-40B4-BE49-F238E27FC236}">
                    <a16:creationId xmlns:a16="http://schemas.microsoft.com/office/drawing/2014/main" id="{B08E6BAC-E1DB-49BB-BBDA-81B59A4B5809}"/>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5" name="Ellipse 224">
                <a:extLst>
                  <a:ext uri="{FF2B5EF4-FFF2-40B4-BE49-F238E27FC236}">
                    <a16:creationId xmlns:a16="http://schemas.microsoft.com/office/drawing/2014/main" id="{69FF9019-4B35-475C-8766-1058F4787F14}"/>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6" name="Ellipse 225">
                <a:extLst>
                  <a:ext uri="{FF2B5EF4-FFF2-40B4-BE49-F238E27FC236}">
                    <a16:creationId xmlns:a16="http://schemas.microsoft.com/office/drawing/2014/main" id="{DA79CCF9-D7D2-4ED6-8463-49DBE9D52C24}"/>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7" name="Ellipse 226">
                <a:extLst>
                  <a:ext uri="{FF2B5EF4-FFF2-40B4-BE49-F238E27FC236}">
                    <a16:creationId xmlns:a16="http://schemas.microsoft.com/office/drawing/2014/main" id="{A1C65010-0F1C-4688-B243-C98FBD8BF885}"/>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22" name="Ellipse 221">
              <a:extLst>
                <a:ext uri="{FF2B5EF4-FFF2-40B4-BE49-F238E27FC236}">
                  <a16:creationId xmlns:a16="http://schemas.microsoft.com/office/drawing/2014/main" id="{725822E7-A3E7-4983-9FC4-C326B7A522C2}"/>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82" name="Gruppe 281">
            <a:extLst>
              <a:ext uri="{FF2B5EF4-FFF2-40B4-BE49-F238E27FC236}">
                <a16:creationId xmlns:a16="http://schemas.microsoft.com/office/drawing/2014/main" id="{EEA7A269-8F43-4E76-91B3-9FF5EADF0299}"/>
              </a:ext>
            </a:extLst>
          </p:cNvPr>
          <p:cNvGrpSpPr/>
          <p:nvPr userDrawn="1"/>
        </p:nvGrpSpPr>
        <p:grpSpPr>
          <a:xfrm flipH="1">
            <a:off x="10295894" y="4241293"/>
            <a:ext cx="832613" cy="515242"/>
            <a:chOff x="5878302" y="5164076"/>
            <a:chExt cx="916095" cy="739089"/>
          </a:xfrm>
          <a:solidFill>
            <a:schemeClr val="accent4">
              <a:lumMod val="60000"/>
              <a:lumOff val="40000"/>
            </a:schemeClr>
          </a:solidFill>
        </p:grpSpPr>
        <p:grpSp>
          <p:nvGrpSpPr>
            <p:cNvPr id="283" name="Gruppe 282">
              <a:extLst>
                <a:ext uri="{FF2B5EF4-FFF2-40B4-BE49-F238E27FC236}">
                  <a16:creationId xmlns:a16="http://schemas.microsoft.com/office/drawing/2014/main" id="{909DED1B-8467-4330-881D-505AFE0CA01E}"/>
                </a:ext>
              </a:extLst>
            </p:cNvPr>
            <p:cNvGrpSpPr/>
            <p:nvPr userDrawn="1"/>
          </p:nvGrpSpPr>
          <p:grpSpPr>
            <a:xfrm>
              <a:off x="5878302" y="5164076"/>
              <a:ext cx="916095" cy="739089"/>
              <a:chOff x="6443096" y="5105724"/>
              <a:chExt cx="916095" cy="739089"/>
            </a:xfrm>
            <a:grpFill/>
          </p:grpSpPr>
          <p:sp>
            <p:nvSpPr>
              <p:cNvPr id="285" name="Rektangel 284">
                <a:extLst>
                  <a:ext uri="{FF2B5EF4-FFF2-40B4-BE49-F238E27FC236}">
                    <a16:creationId xmlns:a16="http://schemas.microsoft.com/office/drawing/2014/main" id="{6F49FFA3-B56A-4952-B359-6F4E4B6641CD}"/>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6" name="Ellipse 285">
                <a:extLst>
                  <a:ext uri="{FF2B5EF4-FFF2-40B4-BE49-F238E27FC236}">
                    <a16:creationId xmlns:a16="http://schemas.microsoft.com/office/drawing/2014/main" id="{462D70C1-9ADD-46A3-8A6F-80CB6048641F}"/>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7" name="Ellipse 286">
                <a:extLst>
                  <a:ext uri="{FF2B5EF4-FFF2-40B4-BE49-F238E27FC236}">
                    <a16:creationId xmlns:a16="http://schemas.microsoft.com/office/drawing/2014/main" id="{8651EC12-31DA-4C7B-B8C1-61F1723FC891}"/>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0" name="Ellipse 309">
                <a:extLst>
                  <a:ext uri="{FF2B5EF4-FFF2-40B4-BE49-F238E27FC236}">
                    <a16:creationId xmlns:a16="http://schemas.microsoft.com/office/drawing/2014/main" id="{5DB3E50B-5AFE-400B-AD9D-3BAEC90F7DC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 name="Ellipse 310">
                <a:extLst>
                  <a:ext uri="{FF2B5EF4-FFF2-40B4-BE49-F238E27FC236}">
                    <a16:creationId xmlns:a16="http://schemas.microsoft.com/office/drawing/2014/main" id="{C4ECC2B3-4AE2-4A7F-9324-43879D590FA2}"/>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84" name="Ellipse 283">
              <a:extLst>
                <a:ext uri="{FF2B5EF4-FFF2-40B4-BE49-F238E27FC236}">
                  <a16:creationId xmlns:a16="http://schemas.microsoft.com/office/drawing/2014/main" id="{FA73E8A4-BA6D-496D-ACF4-A1EC7ADBEDD7}"/>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0" name="Gruppe 9">
            <a:extLst>
              <a:ext uri="{FF2B5EF4-FFF2-40B4-BE49-F238E27FC236}">
                <a16:creationId xmlns:a16="http://schemas.microsoft.com/office/drawing/2014/main" id="{E29795ED-ECA1-4FC3-85CA-9628F333E3BC}"/>
              </a:ext>
            </a:extLst>
          </p:cNvPr>
          <p:cNvGrpSpPr>
            <a:grpSpLocks noChangeAspect="1"/>
          </p:cNvGrpSpPr>
          <p:nvPr userDrawn="1"/>
        </p:nvGrpSpPr>
        <p:grpSpPr>
          <a:xfrm>
            <a:off x="10595393" y="2660797"/>
            <a:ext cx="212441" cy="301928"/>
            <a:chOff x="8910078" y="4612870"/>
            <a:chExt cx="304785" cy="433171"/>
          </a:xfrm>
        </p:grpSpPr>
        <p:sp>
          <p:nvSpPr>
            <p:cNvPr id="320" name="Rektangel 319">
              <a:extLst>
                <a:ext uri="{FF2B5EF4-FFF2-40B4-BE49-F238E27FC236}">
                  <a16:creationId xmlns:a16="http://schemas.microsoft.com/office/drawing/2014/main" id="{0BA3EA4B-A5C9-449C-8203-39EDD292D934}"/>
                </a:ext>
              </a:extLst>
            </p:cNvPr>
            <p:cNvSpPr/>
            <p:nvPr userDrawn="1"/>
          </p:nvSpPr>
          <p:spPr>
            <a:xfrm rot="5400000">
              <a:off x="8717562" y="4817571"/>
              <a:ext cx="432000" cy="2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1" name="Ellipse 320">
              <a:extLst>
                <a:ext uri="{FF2B5EF4-FFF2-40B4-BE49-F238E27FC236}">
                  <a16:creationId xmlns:a16="http://schemas.microsoft.com/office/drawing/2014/main" id="{FF923BF8-B895-4020-807B-F70FA849550A}"/>
                </a:ext>
              </a:extLst>
            </p:cNvPr>
            <p:cNvSpPr>
              <a:spLocks noChangeAspect="1"/>
            </p:cNvSpPr>
            <p:nvPr userDrawn="1"/>
          </p:nvSpPr>
          <p:spPr>
            <a:xfrm>
              <a:off x="8910078" y="4612870"/>
              <a:ext cx="49878" cy="48412"/>
            </a:xfrm>
            <a:prstGeom prst="ellipse">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2" name="Rektangel 321">
              <a:extLst>
                <a:ext uri="{FF2B5EF4-FFF2-40B4-BE49-F238E27FC236}">
                  <a16:creationId xmlns:a16="http://schemas.microsoft.com/office/drawing/2014/main" id="{A81ECA5A-0916-42D5-8478-5B0DD61E2B42}"/>
                </a:ext>
              </a:extLst>
            </p:cNvPr>
            <p:cNvSpPr/>
            <p:nvPr userDrawn="1"/>
          </p:nvSpPr>
          <p:spPr>
            <a:xfrm>
              <a:off x="8948824" y="4664288"/>
              <a:ext cx="266039" cy="115403"/>
            </a:xfrm>
            <a:prstGeom prst="rect">
              <a:avLst/>
            </a:prstGeom>
            <a:solidFill>
              <a:srgbClr val="9A4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3" name="Rektangel 322">
              <a:extLst>
                <a:ext uri="{FF2B5EF4-FFF2-40B4-BE49-F238E27FC236}">
                  <a16:creationId xmlns:a16="http://schemas.microsoft.com/office/drawing/2014/main" id="{867539CB-4175-4B96-AEEF-25C7EAB8D854}"/>
                </a:ext>
              </a:extLst>
            </p:cNvPr>
            <p:cNvSpPr/>
            <p:nvPr userDrawn="1"/>
          </p:nvSpPr>
          <p:spPr>
            <a:xfrm rot="5400000">
              <a:off x="9065594" y="4589340"/>
              <a:ext cx="24206" cy="27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24" name="Rektangel 323">
              <a:extLst>
                <a:ext uri="{FF2B5EF4-FFF2-40B4-BE49-F238E27FC236}">
                  <a16:creationId xmlns:a16="http://schemas.microsoft.com/office/drawing/2014/main" id="{DA347924-9CC1-4DA7-A0B7-544B9BEF0A5A}"/>
                </a:ext>
              </a:extLst>
            </p:cNvPr>
            <p:cNvSpPr/>
            <p:nvPr userDrawn="1"/>
          </p:nvSpPr>
          <p:spPr>
            <a:xfrm>
              <a:off x="9033438" y="4663973"/>
              <a:ext cx="24939" cy="11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40" name="Rektangel: øverste hjørner afrundet 339">
            <a:extLst>
              <a:ext uri="{FF2B5EF4-FFF2-40B4-BE49-F238E27FC236}">
                <a16:creationId xmlns:a16="http://schemas.microsoft.com/office/drawing/2014/main" id="{C62F0BC4-88CE-420B-BFCB-A413968293E7}"/>
              </a:ext>
            </a:extLst>
          </p:cNvPr>
          <p:cNvSpPr/>
          <p:nvPr userDrawn="1"/>
        </p:nvSpPr>
        <p:spPr>
          <a:xfrm>
            <a:off x="10533563" y="2978289"/>
            <a:ext cx="157195" cy="108688"/>
          </a:xfrm>
          <a:prstGeom prst="round2SameRect">
            <a:avLst>
              <a:gd name="adj1" fmla="val 35394"/>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41" name="Rektangel: øverste hjørner afrundet 340">
            <a:extLst>
              <a:ext uri="{FF2B5EF4-FFF2-40B4-BE49-F238E27FC236}">
                <a16:creationId xmlns:a16="http://schemas.microsoft.com/office/drawing/2014/main" id="{5CB2B274-161F-4E9D-A7B4-7C62E90A5997}"/>
              </a:ext>
            </a:extLst>
          </p:cNvPr>
          <p:cNvSpPr/>
          <p:nvPr userDrawn="1"/>
        </p:nvSpPr>
        <p:spPr>
          <a:xfrm>
            <a:off x="10588757" y="2919897"/>
            <a:ext cx="45719" cy="108688"/>
          </a:xfrm>
          <a:prstGeom prst="round2SameRect">
            <a:avLst>
              <a:gd name="adj1" fmla="val 50000"/>
              <a:gd name="adj2" fmla="val 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281" name="Gruppe 280">
            <a:extLst>
              <a:ext uri="{FF2B5EF4-FFF2-40B4-BE49-F238E27FC236}">
                <a16:creationId xmlns:a16="http://schemas.microsoft.com/office/drawing/2014/main" id="{4A829FF2-4B54-4C8C-9536-FA5C27653B07}"/>
              </a:ext>
            </a:extLst>
          </p:cNvPr>
          <p:cNvGrpSpPr/>
          <p:nvPr userDrawn="1"/>
        </p:nvGrpSpPr>
        <p:grpSpPr>
          <a:xfrm>
            <a:off x="11007726" y="5568895"/>
            <a:ext cx="478314" cy="308029"/>
            <a:chOff x="5878302" y="5164076"/>
            <a:chExt cx="916095" cy="618051"/>
          </a:xfrm>
          <a:solidFill>
            <a:schemeClr val="accent4">
              <a:lumMod val="75000"/>
            </a:schemeClr>
          </a:solidFill>
        </p:grpSpPr>
        <p:grpSp>
          <p:nvGrpSpPr>
            <p:cNvPr id="330" name="Gruppe 329">
              <a:extLst>
                <a:ext uri="{FF2B5EF4-FFF2-40B4-BE49-F238E27FC236}">
                  <a16:creationId xmlns:a16="http://schemas.microsoft.com/office/drawing/2014/main" id="{F192E2E2-809D-4C86-80C6-8B5B13229DF7}"/>
                </a:ext>
              </a:extLst>
            </p:cNvPr>
            <p:cNvGrpSpPr/>
            <p:nvPr userDrawn="1"/>
          </p:nvGrpSpPr>
          <p:grpSpPr>
            <a:xfrm>
              <a:off x="5878302" y="5164076"/>
              <a:ext cx="916095" cy="561875"/>
              <a:chOff x="6443096" y="5105724"/>
              <a:chExt cx="916095" cy="561875"/>
            </a:xfrm>
            <a:grpFill/>
          </p:grpSpPr>
          <p:sp>
            <p:nvSpPr>
              <p:cNvPr id="356" name="Ellipse 355">
                <a:extLst>
                  <a:ext uri="{FF2B5EF4-FFF2-40B4-BE49-F238E27FC236}">
                    <a16:creationId xmlns:a16="http://schemas.microsoft.com/office/drawing/2014/main" id="{E4E4E890-222D-431A-8273-4FFCD3C44BAB}"/>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7" name="Ellipse 356">
                <a:extLst>
                  <a:ext uri="{FF2B5EF4-FFF2-40B4-BE49-F238E27FC236}">
                    <a16:creationId xmlns:a16="http://schemas.microsoft.com/office/drawing/2014/main" id="{1210BBB9-443B-476C-B85F-4F954E746504}"/>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8" name="Ellipse 357">
                <a:extLst>
                  <a:ext uri="{FF2B5EF4-FFF2-40B4-BE49-F238E27FC236}">
                    <a16:creationId xmlns:a16="http://schemas.microsoft.com/office/drawing/2014/main" id="{7BBEECEE-598F-4535-912D-81D86526240F}"/>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9" name="Ellipse 358">
                <a:extLst>
                  <a:ext uri="{FF2B5EF4-FFF2-40B4-BE49-F238E27FC236}">
                    <a16:creationId xmlns:a16="http://schemas.microsoft.com/office/drawing/2014/main" id="{E7CE32A6-471A-471F-89A4-AFE9498FC56C}"/>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31" name="Ellipse 330">
              <a:extLst>
                <a:ext uri="{FF2B5EF4-FFF2-40B4-BE49-F238E27FC236}">
                  <a16:creationId xmlns:a16="http://schemas.microsoft.com/office/drawing/2014/main" id="{91EBC68B-981B-4C4A-AF64-4E347C47984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7" name="Gruppe 366">
            <a:extLst>
              <a:ext uri="{FF2B5EF4-FFF2-40B4-BE49-F238E27FC236}">
                <a16:creationId xmlns:a16="http://schemas.microsoft.com/office/drawing/2014/main" id="{7CECA2B4-15EC-4DBA-98F2-4D1EE882E0FC}"/>
              </a:ext>
            </a:extLst>
          </p:cNvPr>
          <p:cNvGrpSpPr/>
          <p:nvPr userDrawn="1"/>
        </p:nvGrpSpPr>
        <p:grpSpPr>
          <a:xfrm flipV="1">
            <a:off x="10564403" y="5588264"/>
            <a:ext cx="394712" cy="270741"/>
            <a:chOff x="5878302" y="5164076"/>
            <a:chExt cx="916095" cy="618051"/>
          </a:xfrm>
          <a:solidFill>
            <a:schemeClr val="accent4">
              <a:lumMod val="60000"/>
              <a:lumOff val="40000"/>
            </a:schemeClr>
          </a:solidFill>
        </p:grpSpPr>
        <p:grpSp>
          <p:nvGrpSpPr>
            <p:cNvPr id="368" name="Gruppe 367">
              <a:extLst>
                <a:ext uri="{FF2B5EF4-FFF2-40B4-BE49-F238E27FC236}">
                  <a16:creationId xmlns:a16="http://schemas.microsoft.com/office/drawing/2014/main" id="{06D00D05-B8C7-4708-8B4E-4B1D85B7B1D6}"/>
                </a:ext>
              </a:extLst>
            </p:cNvPr>
            <p:cNvGrpSpPr/>
            <p:nvPr userDrawn="1"/>
          </p:nvGrpSpPr>
          <p:grpSpPr>
            <a:xfrm>
              <a:off x="5878302" y="5164076"/>
              <a:ext cx="916095" cy="561875"/>
              <a:chOff x="6443096" y="5105724"/>
              <a:chExt cx="916095" cy="561875"/>
            </a:xfrm>
            <a:grpFill/>
          </p:grpSpPr>
          <p:sp>
            <p:nvSpPr>
              <p:cNvPr id="370" name="Ellipse 369">
                <a:extLst>
                  <a:ext uri="{FF2B5EF4-FFF2-40B4-BE49-F238E27FC236}">
                    <a16:creationId xmlns:a16="http://schemas.microsoft.com/office/drawing/2014/main" id="{3E090C47-2503-4E78-872D-5C68DEFE7378}"/>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1" name="Ellipse 370">
                <a:extLst>
                  <a:ext uri="{FF2B5EF4-FFF2-40B4-BE49-F238E27FC236}">
                    <a16:creationId xmlns:a16="http://schemas.microsoft.com/office/drawing/2014/main" id="{D3C5F813-9E3C-4549-B611-AD50B97A6A0C}"/>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2" name="Ellipse 371">
                <a:extLst>
                  <a:ext uri="{FF2B5EF4-FFF2-40B4-BE49-F238E27FC236}">
                    <a16:creationId xmlns:a16="http://schemas.microsoft.com/office/drawing/2014/main" id="{10482F65-69E8-4663-ADAC-26A2A14AD3D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3" name="Ellipse 372">
                <a:extLst>
                  <a:ext uri="{FF2B5EF4-FFF2-40B4-BE49-F238E27FC236}">
                    <a16:creationId xmlns:a16="http://schemas.microsoft.com/office/drawing/2014/main" id="{7D9DADE8-14E5-4029-ACDB-93CED8F4A66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9" name="Ellipse 368">
              <a:extLst>
                <a:ext uri="{FF2B5EF4-FFF2-40B4-BE49-F238E27FC236}">
                  <a16:creationId xmlns:a16="http://schemas.microsoft.com/office/drawing/2014/main" id="{E998773F-9E84-4DF3-A91B-0CA2795958D5}"/>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30" name="Gruppe 229">
            <a:extLst>
              <a:ext uri="{FF2B5EF4-FFF2-40B4-BE49-F238E27FC236}">
                <a16:creationId xmlns:a16="http://schemas.microsoft.com/office/drawing/2014/main" id="{796C7238-38A4-4829-9979-ADD88A405B96}"/>
              </a:ext>
            </a:extLst>
          </p:cNvPr>
          <p:cNvGrpSpPr/>
          <p:nvPr userDrawn="1"/>
        </p:nvGrpSpPr>
        <p:grpSpPr>
          <a:xfrm>
            <a:off x="10020191" y="5126437"/>
            <a:ext cx="916095" cy="739089"/>
            <a:chOff x="5878302" y="5164076"/>
            <a:chExt cx="916095" cy="739089"/>
          </a:xfrm>
        </p:grpSpPr>
        <p:grpSp>
          <p:nvGrpSpPr>
            <p:cNvPr id="231" name="Gruppe 230">
              <a:extLst>
                <a:ext uri="{FF2B5EF4-FFF2-40B4-BE49-F238E27FC236}">
                  <a16:creationId xmlns:a16="http://schemas.microsoft.com/office/drawing/2014/main" id="{8BDF96EF-0B8B-41BC-BE25-95C5C03503AD}"/>
                </a:ext>
              </a:extLst>
            </p:cNvPr>
            <p:cNvGrpSpPr/>
            <p:nvPr userDrawn="1"/>
          </p:nvGrpSpPr>
          <p:grpSpPr>
            <a:xfrm>
              <a:off x="5878302" y="5164076"/>
              <a:ext cx="916095" cy="739089"/>
              <a:chOff x="6443096" y="5105724"/>
              <a:chExt cx="916095" cy="739089"/>
            </a:xfrm>
          </p:grpSpPr>
          <p:sp>
            <p:nvSpPr>
              <p:cNvPr id="233" name="Rektangel 232">
                <a:extLst>
                  <a:ext uri="{FF2B5EF4-FFF2-40B4-BE49-F238E27FC236}">
                    <a16:creationId xmlns:a16="http://schemas.microsoft.com/office/drawing/2014/main" id="{B2026F2D-BB70-44A1-BB13-96A5EFB22069}"/>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4" name="Ellipse 233">
                <a:extLst>
                  <a:ext uri="{FF2B5EF4-FFF2-40B4-BE49-F238E27FC236}">
                    <a16:creationId xmlns:a16="http://schemas.microsoft.com/office/drawing/2014/main" id="{182AAC8F-A601-4F66-9CE1-18ECDAB0C86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5" name="Ellipse 234">
                <a:extLst>
                  <a:ext uri="{FF2B5EF4-FFF2-40B4-BE49-F238E27FC236}">
                    <a16:creationId xmlns:a16="http://schemas.microsoft.com/office/drawing/2014/main" id="{E89E9F92-DCC6-47C5-AF8C-5F8082497EF1}"/>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6" name="Ellipse 235">
                <a:extLst>
                  <a:ext uri="{FF2B5EF4-FFF2-40B4-BE49-F238E27FC236}">
                    <a16:creationId xmlns:a16="http://schemas.microsoft.com/office/drawing/2014/main" id="{3C2E8F47-9881-466A-8371-43CFD20B5366}"/>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7" name="Ellipse 236">
                <a:extLst>
                  <a:ext uri="{FF2B5EF4-FFF2-40B4-BE49-F238E27FC236}">
                    <a16:creationId xmlns:a16="http://schemas.microsoft.com/office/drawing/2014/main" id="{D4ACC086-0334-4990-8004-087E85BED416}"/>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32" name="Ellipse 231">
              <a:extLst>
                <a:ext uri="{FF2B5EF4-FFF2-40B4-BE49-F238E27FC236}">
                  <a16:creationId xmlns:a16="http://schemas.microsoft.com/office/drawing/2014/main" id="{85F74FBC-CB63-4285-B888-CA2C52C9C1FD}"/>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60" name="Gruppe 359">
            <a:extLst>
              <a:ext uri="{FF2B5EF4-FFF2-40B4-BE49-F238E27FC236}">
                <a16:creationId xmlns:a16="http://schemas.microsoft.com/office/drawing/2014/main" id="{01BD14B1-0C8C-4D63-A05E-636FC9F71D53}"/>
              </a:ext>
            </a:extLst>
          </p:cNvPr>
          <p:cNvGrpSpPr/>
          <p:nvPr userDrawn="1"/>
        </p:nvGrpSpPr>
        <p:grpSpPr>
          <a:xfrm>
            <a:off x="10124048" y="5644110"/>
            <a:ext cx="394712" cy="270741"/>
            <a:chOff x="5878302" y="5164076"/>
            <a:chExt cx="916095" cy="618051"/>
          </a:xfrm>
          <a:solidFill>
            <a:schemeClr val="accent4"/>
          </a:solidFill>
        </p:grpSpPr>
        <p:grpSp>
          <p:nvGrpSpPr>
            <p:cNvPr id="361" name="Gruppe 360">
              <a:extLst>
                <a:ext uri="{FF2B5EF4-FFF2-40B4-BE49-F238E27FC236}">
                  <a16:creationId xmlns:a16="http://schemas.microsoft.com/office/drawing/2014/main" id="{838C833C-7ECE-4074-8ACE-3300890F60FA}"/>
                </a:ext>
              </a:extLst>
            </p:cNvPr>
            <p:cNvGrpSpPr/>
            <p:nvPr userDrawn="1"/>
          </p:nvGrpSpPr>
          <p:grpSpPr>
            <a:xfrm>
              <a:off x="5878302" y="5164076"/>
              <a:ext cx="916095" cy="561875"/>
              <a:chOff x="6443096" y="5105724"/>
              <a:chExt cx="916095" cy="561875"/>
            </a:xfrm>
            <a:grpFill/>
          </p:grpSpPr>
          <p:sp>
            <p:nvSpPr>
              <p:cNvPr id="363" name="Ellipse 362">
                <a:extLst>
                  <a:ext uri="{FF2B5EF4-FFF2-40B4-BE49-F238E27FC236}">
                    <a16:creationId xmlns:a16="http://schemas.microsoft.com/office/drawing/2014/main" id="{7B6EAD83-13D8-4F12-B43A-8E363B7C8DED}"/>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4" name="Ellipse 363">
                <a:extLst>
                  <a:ext uri="{FF2B5EF4-FFF2-40B4-BE49-F238E27FC236}">
                    <a16:creationId xmlns:a16="http://schemas.microsoft.com/office/drawing/2014/main" id="{4961ACE8-9B7E-4E21-A787-5CC23E33CC5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5" name="Ellipse 364">
                <a:extLst>
                  <a:ext uri="{FF2B5EF4-FFF2-40B4-BE49-F238E27FC236}">
                    <a16:creationId xmlns:a16="http://schemas.microsoft.com/office/drawing/2014/main" id="{5A145DF6-9D3D-4360-9DBC-6CFA81B9C0D8}"/>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66" name="Ellipse 365">
                <a:extLst>
                  <a:ext uri="{FF2B5EF4-FFF2-40B4-BE49-F238E27FC236}">
                    <a16:creationId xmlns:a16="http://schemas.microsoft.com/office/drawing/2014/main" id="{B66C4709-4DBD-4777-89DA-299793B514BA}"/>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2" name="Ellipse 361">
              <a:extLst>
                <a:ext uri="{FF2B5EF4-FFF2-40B4-BE49-F238E27FC236}">
                  <a16:creationId xmlns:a16="http://schemas.microsoft.com/office/drawing/2014/main" id="{0B326307-7CEB-4EC0-A724-33C991FC4910}"/>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375" name="Gruppe 374">
            <a:extLst>
              <a:ext uri="{FF2B5EF4-FFF2-40B4-BE49-F238E27FC236}">
                <a16:creationId xmlns:a16="http://schemas.microsoft.com/office/drawing/2014/main" id="{689BDEC5-905C-45DD-90C5-9AEA5503D833}"/>
              </a:ext>
            </a:extLst>
          </p:cNvPr>
          <p:cNvGrpSpPr/>
          <p:nvPr userDrawn="1"/>
        </p:nvGrpSpPr>
        <p:grpSpPr>
          <a:xfrm>
            <a:off x="10708687" y="5680624"/>
            <a:ext cx="478314" cy="308029"/>
            <a:chOff x="5878302" y="5164076"/>
            <a:chExt cx="916095" cy="618051"/>
          </a:xfrm>
          <a:solidFill>
            <a:schemeClr val="accent4"/>
          </a:solidFill>
        </p:grpSpPr>
        <p:grpSp>
          <p:nvGrpSpPr>
            <p:cNvPr id="376" name="Gruppe 375">
              <a:extLst>
                <a:ext uri="{FF2B5EF4-FFF2-40B4-BE49-F238E27FC236}">
                  <a16:creationId xmlns:a16="http://schemas.microsoft.com/office/drawing/2014/main" id="{AD8173EE-F5C8-483D-A02E-D7B6CF0975D0}"/>
                </a:ext>
              </a:extLst>
            </p:cNvPr>
            <p:cNvGrpSpPr/>
            <p:nvPr userDrawn="1"/>
          </p:nvGrpSpPr>
          <p:grpSpPr>
            <a:xfrm>
              <a:off x="5878302" y="5164076"/>
              <a:ext cx="916095" cy="561875"/>
              <a:chOff x="6443096" y="5105724"/>
              <a:chExt cx="916095" cy="561875"/>
            </a:xfrm>
            <a:grpFill/>
          </p:grpSpPr>
          <p:sp>
            <p:nvSpPr>
              <p:cNvPr id="378" name="Ellipse 377">
                <a:extLst>
                  <a:ext uri="{FF2B5EF4-FFF2-40B4-BE49-F238E27FC236}">
                    <a16:creationId xmlns:a16="http://schemas.microsoft.com/office/drawing/2014/main" id="{963C0A60-A3C9-430A-A108-F292F1838452}"/>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9" name="Ellipse 378">
                <a:extLst>
                  <a:ext uri="{FF2B5EF4-FFF2-40B4-BE49-F238E27FC236}">
                    <a16:creationId xmlns:a16="http://schemas.microsoft.com/office/drawing/2014/main" id="{73A888F8-DB76-4ECA-A70D-117A46E57AC9}"/>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0" name="Ellipse 379">
                <a:extLst>
                  <a:ext uri="{FF2B5EF4-FFF2-40B4-BE49-F238E27FC236}">
                    <a16:creationId xmlns:a16="http://schemas.microsoft.com/office/drawing/2014/main" id="{5420613A-C9A4-4803-ACA4-1839CCF52B76}"/>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1" name="Ellipse 380">
                <a:extLst>
                  <a:ext uri="{FF2B5EF4-FFF2-40B4-BE49-F238E27FC236}">
                    <a16:creationId xmlns:a16="http://schemas.microsoft.com/office/drawing/2014/main" id="{2026BC59-313A-4460-9ED3-E98DFC14C815}"/>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77" name="Ellipse 376">
              <a:extLst>
                <a:ext uri="{FF2B5EF4-FFF2-40B4-BE49-F238E27FC236}">
                  <a16:creationId xmlns:a16="http://schemas.microsoft.com/office/drawing/2014/main" id="{6D6B0538-6F67-4C56-8E0B-EB1FF85B0E5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29" name="Gruppe 28">
            <a:extLst>
              <a:ext uri="{FF2B5EF4-FFF2-40B4-BE49-F238E27FC236}">
                <a16:creationId xmlns:a16="http://schemas.microsoft.com/office/drawing/2014/main" id="{E2DDE5A2-79AE-48C8-9B9A-83FC4FF17D90}"/>
              </a:ext>
            </a:extLst>
          </p:cNvPr>
          <p:cNvGrpSpPr/>
          <p:nvPr userDrawn="1"/>
        </p:nvGrpSpPr>
        <p:grpSpPr>
          <a:xfrm>
            <a:off x="6586590" y="4046025"/>
            <a:ext cx="99577" cy="1718833"/>
            <a:chOff x="6586590" y="4046025"/>
            <a:chExt cx="99577" cy="1718833"/>
          </a:xfrm>
        </p:grpSpPr>
        <p:grpSp>
          <p:nvGrpSpPr>
            <p:cNvPr id="19" name="Gruppe 18">
              <a:extLst>
                <a:ext uri="{FF2B5EF4-FFF2-40B4-BE49-F238E27FC236}">
                  <a16:creationId xmlns:a16="http://schemas.microsoft.com/office/drawing/2014/main" id="{9918AC4D-AE6C-4A67-8E5B-3E74B5ADE337}"/>
                </a:ext>
              </a:extLst>
            </p:cNvPr>
            <p:cNvGrpSpPr/>
            <p:nvPr userDrawn="1"/>
          </p:nvGrpSpPr>
          <p:grpSpPr>
            <a:xfrm>
              <a:off x="6586590" y="4046025"/>
              <a:ext cx="99577" cy="130933"/>
              <a:chOff x="6586590" y="4107944"/>
              <a:chExt cx="99577" cy="130933"/>
            </a:xfrm>
          </p:grpSpPr>
          <p:sp>
            <p:nvSpPr>
              <p:cNvPr id="17" name="Rektangel 16">
                <a:extLst>
                  <a:ext uri="{FF2B5EF4-FFF2-40B4-BE49-F238E27FC236}">
                    <a16:creationId xmlns:a16="http://schemas.microsoft.com/office/drawing/2014/main" id="{182ACCFE-41C8-4E17-9B8B-D827874A585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36" name="Rektangel 335">
                <a:extLst>
                  <a:ext uri="{FF2B5EF4-FFF2-40B4-BE49-F238E27FC236}">
                    <a16:creationId xmlns:a16="http://schemas.microsoft.com/office/drawing/2014/main" id="{CDE8D65B-CD8D-4003-A412-B5BC76EEB78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3" name="Rektangel: øverste hjørner afrundet 12">
                <a:extLst>
                  <a:ext uri="{FF2B5EF4-FFF2-40B4-BE49-F238E27FC236}">
                    <a16:creationId xmlns:a16="http://schemas.microsoft.com/office/drawing/2014/main" id="{166A567D-33C1-4CA2-9DFE-4A65FA0F984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14" name="Gruppe 13">
              <a:extLst>
                <a:ext uri="{FF2B5EF4-FFF2-40B4-BE49-F238E27FC236}">
                  <a16:creationId xmlns:a16="http://schemas.microsoft.com/office/drawing/2014/main" id="{587D7EB2-D5F6-4CD0-8A36-409C758BA33F}"/>
                </a:ext>
              </a:extLst>
            </p:cNvPr>
            <p:cNvGrpSpPr/>
            <p:nvPr userDrawn="1"/>
          </p:nvGrpSpPr>
          <p:grpSpPr>
            <a:xfrm>
              <a:off x="6586590" y="4257042"/>
              <a:ext cx="99577" cy="158629"/>
              <a:chOff x="6586590" y="4339419"/>
              <a:chExt cx="99577" cy="158629"/>
            </a:xfrm>
          </p:grpSpPr>
          <p:sp>
            <p:nvSpPr>
              <p:cNvPr id="389" name="Rektangel 388">
                <a:extLst>
                  <a:ext uri="{FF2B5EF4-FFF2-40B4-BE49-F238E27FC236}">
                    <a16:creationId xmlns:a16="http://schemas.microsoft.com/office/drawing/2014/main" id="{3E169BFA-6443-4EDB-BCCF-92BE8D19B67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0" name="Rektangel 389">
                <a:extLst>
                  <a:ext uri="{FF2B5EF4-FFF2-40B4-BE49-F238E27FC236}">
                    <a16:creationId xmlns:a16="http://schemas.microsoft.com/office/drawing/2014/main" id="{70CE1300-6612-4BD6-A5C2-B1059EEEEE4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1" name="Rektangel 390">
                <a:extLst>
                  <a:ext uri="{FF2B5EF4-FFF2-40B4-BE49-F238E27FC236}">
                    <a16:creationId xmlns:a16="http://schemas.microsoft.com/office/drawing/2014/main" id="{593E8EF2-DA0E-4D40-8BCC-4AB254A498D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2" name="Rektangel 391">
                <a:extLst>
                  <a:ext uri="{FF2B5EF4-FFF2-40B4-BE49-F238E27FC236}">
                    <a16:creationId xmlns:a16="http://schemas.microsoft.com/office/drawing/2014/main" id="{53040CC4-2268-4821-A77A-A32765988F03}"/>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3" name="Gruppe 392">
              <a:extLst>
                <a:ext uri="{FF2B5EF4-FFF2-40B4-BE49-F238E27FC236}">
                  <a16:creationId xmlns:a16="http://schemas.microsoft.com/office/drawing/2014/main" id="{3140AAA9-17DE-465B-8A6A-C9FE15269EF7}"/>
                </a:ext>
              </a:extLst>
            </p:cNvPr>
            <p:cNvGrpSpPr/>
            <p:nvPr userDrawn="1"/>
          </p:nvGrpSpPr>
          <p:grpSpPr>
            <a:xfrm>
              <a:off x="6586590" y="4495755"/>
              <a:ext cx="99577" cy="130933"/>
              <a:chOff x="6586590" y="4107944"/>
              <a:chExt cx="99577" cy="130933"/>
            </a:xfrm>
          </p:grpSpPr>
          <p:sp>
            <p:nvSpPr>
              <p:cNvPr id="394" name="Rektangel 393">
                <a:extLst>
                  <a:ext uri="{FF2B5EF4-FFF2-40B4-BE49-F238E27FC236}">
                    <a16:creationId xmlns:a16="http://schemas.microsoft.com/office/drawing/2014/main" id="{778552A3-E0DC-45DF-B6E8-CC07C581415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5" name="Rektangel 394">
                <a:extLst>
                  <a:ext uri="{FF2B5EF4-FFF2-40B4-BE49-F238E27FC236}">
                    <a16:creationId xmlns:a16="http://schemas.microsoft.com/office/drawing/2014/main" id="{DC3E0AC6-6E9B-4566-AD58-16808D35613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6" name="Rektangel: øverste hjørner afrundet 395">
                <a:extLst>
                  <a:ext uri="{FF2B5EF4-FFF2-40B4-BE49-F238E27FC236}">
                    <a16:creationId xmlns:a16="http://schemas.microsoft.com/office/drawing/2014/main" id="{D88CBFD0-3E8C-4ED3-A153-AE926B83168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397" name="Gruppe 396">
              <a:extLst>
                <a:ext uri="{FF2B5EF4-FFF2-40B4-BE49-F238E27FC236}">
                  <a16:creationId xmlns:a16="http://schemas.microsoft.com/office/drawing/2014/main" id="{F4E34A09-D0B3-4212-A589-68FC0C579D6D}"/>
                </a:ext>
              </a:extLst>
            </p:cNvPr>
            <p:cNvGrpSpPr/>
            <p:nvPr userDrawn="1"/>
          </p:nvGrpSpPr>
          <p:grpSpPr>
            <a:xfrm>
              <a:off x="6586590" y="4706772"/>
              <a:ext cx="99577" cy="158629"/>
              <a:chOff x="6586590" y="4339419"/>
              <a:chExt cx="99577" cy="158629"/>
            </a:xfrm>
          </p:grpSpPr>
          <p:sp>
            <p:nvSpPr>
              <p:cNvPr id="398" name="Rektangel 397">
                <a:extLst>
                  <a:ext uri="{FF2B5EF4-FFF2-40B4-BE49-F238E27FC236}">
                    <a16:creationId xmlns:a16="http://schemas.microsoft.com/office/drawing/2014/main" id="{53C43F32-76BA-45C4-B58C-7913498311B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99" name="Rektangel 398">
                <a:extLst>
                  <a:ext uri="{FF2B5EF4-FFF2-40B4-BE49-F238E27FC236}">
                    <a16:creationId xmlns:a16="http://schemas.microsoft.com/office/drawing/2014/main" id="{2D289542-AF25-42C1-A9D5-6FC616E91B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0" name="Rektangel 399">
                <a:extLst>
                  <a:ext uri="{FF2B5EF4-FFF2-40B4-BE49-F238E27FC236}">
                    <a16:creationId xmlns:a16="http://schemas.microsoft.com/office/drawing/2014/main" id="{3F21A039-3B6D-45CC-AFB3-F312070DA13B}"/>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1" name="Rektangel 400">
                <a:extLst>
                  <a:ext uri="{FF2B5EF4-FFF2-40B4-BE49-F238E27FC236}">
                    <a16:creationId xmlns:a16="http://schemas.microsoft.com/office/drawing/2014/main" id="{F2703EED-7B25-4998-97C5-DBD35AA4CAEE}"/>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2" name="Gruppe 401">
              <a:extLst>
                <a:ext uri="{FF2B5EF4-FFF2-40B4-BE49-F238E27FC236}">
                  <a16:creationId xmlns:a16="http://schemas.microsoft.com/office/drawing/2014/main" id="{E4AB5479-51EB-406C-A23A-6A8B7D8069B5}"/>
                </a:ext>
              </a:extLst>
            </p:cNvPr>
            <p:cNvGrpSpPr/>
            <p:nvPr userDrawn="1"/>
          </p:nvGrpSpPr>
          <p:grpSpPr>
            <a:xfrm>
              <a:off x="6586590" y="4945485"/>
              <a:ext cx="99577" cy="130933"/>
              <a:chOff x="6586590" y="4107944"/>
              <a:chExt cx="99577" cy="130933"/>
            </a:xfrm>
          </p:grpSpPr>
          <p:sp>
            <p:nvSpPr>
              <p:cNvPr id="403" name="Rektangel 402">
                <a:extLst>
                  <a:ext uri="{FF2B5EF4-FFF2-40B4-BE49-F238E27FC236}">
                    <a16:creationId xmlns:a16="http://schemas.microsoft.com/office/drawing/2014/main" id="{9B027EAF-0E31-4671-A90D-C3E9DCCD05A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4" name="Rektangel 403">
                <a:extLst>
                  <a:ext uri="{FF2B5EF4-FFF2-40B4-BE49-F238E27FC236}">
                    <a16:creationId xmlns:a16="http://schemas.microsoft.com/office/drawing/2014/main" id="{9B9273CD-ACE5-4738-8E59-727F57E9279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5" name="Rektangel: øverste hjørner afrundet 404">
                <a:extLst>
                  <a:ext uri="{FF2B5EF4-FFF2-40B4-BE49-F238E27FC236}">
                    <a16:creationId xmlns:a16="http://schemas.microsoft.com/office/drawing/2014/main" id="{1CCEF3A4-0066-4ADD-B682-687D833B47B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06" name="Gruppe 405">
              <a:extLst>
                <a:ext uri="{FF2B5EF4-FFF2-40B4-BE49-F238E27FC236}">
                  <a16:creationId xmlns:a16="http://schemas.microsoft.com/office/drawing/2014/main" id="{3B64A499-FF2C-49AD-A435-4F489F17E96D}"/>
                </a:ext>
              </a:extLst>
            </p:cNvPr>
            <p:cNvGrpSpPr/>
            <p:nvPr userDrawn="1"/>
          </p:nvGrpSpPr>
          <p:grpSpPr>
            <a:xfrm>
              <a:off x="6586590" y="5156502"/>
              <a:ext cx="99577" cy="158629"/>
              <a:chOff x="6586590" y="4339419"/>
              <a:chExt cx="99577" cy="158629"/>
            </a:xfrm>
          </p:grpSpPr>
          <p:sp>
            <p:nvSpPr>
              <p:cNvPr id="407" name="Rektangel 406">
                <a:extLst>
                  <a:ext uri="{FF2B5EF4-FFF2-40B4-BE49-F238E27FC236}">
                    <a16:creationId xmlns:a16="http://schemas.microsoft.com/office/drawing/2014/main" id="{D63AF5C8-A290-4155-9757-0638F2A31CD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8" name="Rektangel 407">
                <a:extLst>
                  <a:ext uri="{FF2B5EF4-FFF2-40B4-BE49-F238E27FC236}">
                    <a16:creationId xmlns:a16="http://schemas.microsoft.com/office/drawing/2014/main" id="{40E59388-F730-41FB-8870-5DB753969FE3}"/>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09" name="Rektangel 408">
                <a:extLst>
                  <a:ext uri="{FF2B5EF4-FFF2-40B4-BE49-F238E27FC236}">
                    <a16:creationId xmlns:a16="http://schemas.microsoft.com/office/drawing/2014/main" id="{345D8865-C2EE-4DBE-AE59-034171813651}"/>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10" name="Rektangel 409">
                <a:extLst>
                  <a:ext uri="{FF2B5EF4-FFF2-40B4-BE49-F238E27FC236}">
                    <a16:creationId xmlns:a16="http://schemas.microsoft.com/office/drawing/2014/main" id="{6ADC136D-CC27-475B-AC81-0A84AE3AB14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1" name="Gruppe 420">
              <a:extLst>
                <a:ext uri="{FF2B5EF4-FFF2-40B4-BE49-F238E27FC236}">
                  <a16:creationId xmlns:a16="http://schemas.microsoft.com/office/drawing/2014/main" id="{B1F3C9C3-F095-4C94-B38A-F70D74D8C6E6}"/>
                </a:ext>
              </a:extLst>
            </p:cNvPr>
            <p:cNvGrpSpPr/>
            <p:nvPr userDrawn="1"/>
          </p:nvGrpSpPr>
          <p:grpSpPr>
            <a:xfrm>
              <a:off x="6586590" y="5395215"/>
              <a:ext cx="99577" cy="130933"/>
              <a:chOff x="6586590" y="4107944"/>
              <a:chExt cx="99577" cy="130933"/>
            </a:xfrm>
          </p:grpSpPr>
          <p:sp>
            <p:nvSpPr>
              <p:cNvPr id="422" name="Rektangel 421">
                <a:extLst>
                  <a:ext uri="{FF2B5EF4-FFF2-40B4-BE49-F238E27FC236}">
                    <a16:creationId xmlns:a16="http://schemas.microsoft.com/office/drawing/2014/main" id="{567AA6F9-BB61-4BDE-957C-EC76271BA246}"/>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3" name="Rektangel 422">
                <a:extLst>
                  <a:ext uri="{FF2B5EF4-FFF2-40B4-BE49-F238E27FC236}">
                    <a16:creationId xmlns:a16="http://schemas.microsoft.com/office/drawing/2014/main" id="{9F11057C-83C2-4560-851D-B1B6C79920DB}"/>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4" name="Rektangel: øverste hjørner afrundet 423">
                <a:extLst>
                  <a:ext uri="{FF2B5EF4-FFF2-40B4-BE49-F238E27FC236}">
                    <a16:creationId xmlns:a16="http://schemas.microsoft.com/office/drawing/2014/main" id="{A489C9D8-D23D-4434-86E7-C34970CE002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25" name="Gruppe 424">
              <a:extLst>
                <a:ext uri="{FF2B5EF4-FFF2-40B4-BE49-F238E27FC236}">
                  <a16:creationId xmlns:a16="http://schemas.microsoft.com/office/drawing/2014/main" id="{76F9B253-3B1F-4036-A46E-F2DFE861AEC2}"/>
                </a:ext>
              </a:extLst>
            </p:cNvPr>
            <p:cNvGrpSpPr/>
            <p:nvPr userDrawn="1"/>
          </p:nvGrpSpPr>
          <p:grpSpPr>
            <a:xfrm>
              <a:off x="6586590" y="5606229"/>
              <a:ext cx="99577" cy="158629"/>
              <a:chOff x="6586590" y="4339419"/>
              <a:chExt cx="99577" cy="158629"/>
            </a:xfrm>
          </p:grpSpPr>
          <p:sp>
            <p:nvSpPr>
              <p:cNvPr id="426" name="Rektangel 425">
                <a:extLst>
                  <a:ext uri="{FF2B5EF4-FFF2-40B4-BE49-F238E27FC236}">
                    <a16:creationId xmlns:a16="http://schemas.microsoft.com/office/drawing/2014/main" id="{00380A86-4B6A-4F2B-995B-1589728A743F}"/>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7" name="Rektangel 426">
                <a:extLst>
                  <a:ext uri="{FF2B5EF4-FFF2-40B4-BE49-F238E27FC236}">
                    <a16:creationId xmlns:a16="http://schemas.microsoft.com/office/drawing/2014/main" id="{199302DF-D00C-42AB-9A9E-277FD05E076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8" name="Rektangel 427">
                <a:extLst>
                  <a:ext uri="{FF2B5EF4-FFF2-40B4-BE49-F238E27FC236}">
                    <a16:creationId xmlns:a16="http://schemas.microsoft.com/office/drawing/2014/main" id="{D562AB1F-6F4E-4E70-BE9D-99F8CD2E30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29" name="Rektangel 428">
                <a:extLst>
                  <a:ext uri="{FF2B5EF4-FFF2-40B4-BE49-F238E27FC236}">
                    <a16:creationId xmlns:a16="http://schemas.microsoft.com/office/drawing/2014/main" id="{F02A5C87-813E-4385-8332-6932FACF3116}"/>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30" name="Gruppe 429">
            <a:extLst>
              <a:ext uri="{FF2B5EF4-FFF2-40B4-BE49-F238E27FC236}">
                <a16:creationId xmlns:a16="http://schemas.microsoft.com/office/drawing/2014/main" id="{E3029EB5-0AC7-4DDE-ACA1-3D9D57067507}"/>
              </a:ext>
            </a:extLst>
          </p:cNvPr>
          <p:cNvGrpSpPr/>
          <p:nvPr userDrawn="1"/>
        </p:nvGrpSpPr>
        <p:grpSpPr>
          <a:xfrm>
            <a:off x="6770776" y="4046025"/>
            <a:ext cx="99577" cy="1269106"/>
            <a:chOff x="6586590" y="4046025"/>
            <a:chExt cx="99577" cy="1269106"/>
          </a:xfrm>
        </p:grpSpPr>
        <p:grpSp>
          <p:nvGrpSpPr>
            <p:cNvPr id="431" name="Gruppe 430">
              <a:extLst>
                <a:ext uri="{FF2B5EF4-FFF2-40B4-BE49-F238E27FC236}">
                  <a16:creationId xmlns:a16="http://schemas.microsoft.com/office/drawing/2014/main" id="{6A46EB63-1274-4DBD-8FED-5A911499F981}"/>
                </a:ext>
              </a:extLst>
            </p:cNvPr>
            <p:cNvGrpSpPr/>
            <p:nvPr userDrawn="1"/>
          </p:nvGrpSpPr>
          <p:grpSpPr>
            <a:xfrm>
              <a:off x="6586590" y="4046025"/>
              <a:ext cx="99577" cy="130933"/>
              <a:chOff x="6586590" y="4107944"/>
              <a:chExt cx="99577" cy="130933"/>
            </a:xfrm>
          </p:grpSpPr>
          <p:sp>
            <p:nvSpPr>
              <p:cNvPr id="464" name="Rektangel 463">
                <a:extLst>
                  <a:ext uri="{FF2B5EF4-FFF2-40B4-BE49-F238E27FC236}">
                    <a16:creationId xmlns:a16="http://schemas.microsoft.com/office/drawing/2014/main" id="{94BE3C75-4DEC-42C6-9D92-8DFBF1FDEBBA}"/>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5" name="Rektangel 464">
                <a:extLst>
                  <a:ext uri="{FF2B5EF4-FFF2-40B4-BE49-F238E27FC236}">
                    <a16:creationId xmlns:a16="http://schemas.microsoft.com/office/drawing/2014/main" id="{A4BC8453-1157-4D7A-8651-E7FDFAC7BE2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6" name="Rektangel: øverste hjørner afrundet 465">
                <a:extLst>
                  <a:ext uri="{FF2B5EF4-FFF2-40B4-BE49-F238E27FC236}">
                    <a16:creationId xmlns:a16="http://schemas.microsoft.com/office/drawing/2014/main" id="{8D59FF8D-DD9C-45C2-AB8B-74BD85F91F63}"/>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2" name="Gruppe 431">
              <a:extLst>
                <a:ext uri="{FF2B5EF4-FFF2-40B4-BE49-F238E27FC236}">
                  <a16:creationId xmlns:a16="http://schemas.microsoft.com/office/drawing/2014/main" id="{45611319-A534-4A99-B4B8-CBD95B649E8A}"/>
                </a:ext>
              </a:extLst>
            </p:cNvPr>
            <p:cNvGrpSpPr/>
            <p:nvPr userDrawn="1"/>
          </p:nvGrpSpPr>
          <p:grpSpPr>
            <a:xfrm>
              <a:off x="6586590" y="4257042"/>
              <a:ext cx="99577" cy="158629"/>
              <a:chOff x="6586590" y="4339419"/>
              <a:chExt cx="99577" cy="158629"/>
            </a:xfrm>
          </p:grpSpPr>
          <p:sp>
            <p:nvSpPr>
              <p:cNvPr id="460" name="Rektangel 459">
                <a:extLst>
                  <a:ext uri="{FF2B5EF4-FFF2-40B4-BE49-F238E27FC236}">
                    <a16:creationId xmlns:a16="http://schemas.microsoft.com/office/drawing/2014/main" id="{178D2275-6619-4FB4-B7C8-C8076F173A6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1" name="Rektangel 460">
                <a:extLst>
                  <a:ext uri="{FF2B5EF4-FFF2-40B4-BE49-F238E27FC236}">
                    <a16:creationId xmlns:a16="http://schemas.microsoft.com/office/drawing/2014/main" id="{A04C0D2A-71D0-40C3-A879-DA23B02E4025}"/>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2" name="Rektangel 461">
                <a:extLst>
                  <a:ext uri="{FF2B5EF4-FFF2-40B4-BE49-F238E27FC236}">
                    <a16:creationId xmlns:a16="http://schemas.microsoft.com/office/drawing/2014/main" id="{F9D244BB-9E44-4971-874E-E48C1FCEB01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63" name="Rektangel 462">
                <a:extLst>
                  <a:ext uri="{FF2B5EF4-FFF2-40B4-BE49-F238E27FC236}">
                    <a16:creationId xmlns:a16="http://schemas.microsoft.com/office/drawing/2014/main" id="{B01C666D-BE31-418C-AAEE-E7D658FD52A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3" name="Gruppe 432">
              <a:extLst>
                <a:ext uri="{FF2B5EF4-FFF2-40B4-BE49-F238E27FC236}">
                  <a16:creationId xmlns:a16="http://schemas.microsoft.com/office/drawing/2014/main" id="{745CF06B-23F0-482F-B1B7-19F9DEA084CB}"/>
                </a:ext>
              </a:extLst>
            </p:cNvPr>
            <p:cNvGrpSpPr/>
            <p:nvPr userDrawn="1"/>
          </p:nvGrpSpPr>
          <p:grpSpPr>
            <a:xfrm>
              <a:off x="6586590" y="4495755"/>
              <a:ext cx="99577" cy="130933"/>
              <a:chOff x="6586590" y="4107944"/>
              <a:chExt cx="99577" cy="130933"/>
            </a:xfrm>
          </p:grpSpPr>
          <p:sp>
            <p:nvSpPr>
              <p:cNvPr id="457" name="Rektangel 456">
                <a:extLst>
                  <a:ext uri="{FF2B5EF4-FFF2-40B4-BE49-F238E27FC236}">
                    <a16:creationId xmlns:a16="http://schemas.microsoft.com/office/drawing/2014/main" id="{5B54E4C6-1BA5-4991-A82A-BC295605C6A8}"/>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8" name="Rektangel 457">
                <a:extLst>
                  <a:ext uri="{FF2B5EF4-FFF2-40B4-BE49-F238E27FC236}">
                    <a16:creationId xmlns:a16="http://schemas.microsoft.com/office/drawing/2014/main" id="{60267949-00FA-489E-8456-0FE20BE6D1F3}"/>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9" name="Rektangel: øverste hjørner afrundet 458">
                <a:extLst>
                  <a:ext uri="{FF2B5EF4-FFF2-40B4-BE49-F238E27FC236}">
                    <a16:creationId xmlns:a16="http://schemas.microsoft.com/office/drawing/2014/main" id="{3954F634-7F1D-42A1-BAFE-CB7A574175FA}"/>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4" name="Gruppe 433">
              <a:extLst>
                <a:ext uri="{FF2B5EF4-FFF2-40B4-BE49-F238E27FC236}">
                  <a16:creationId xmlns:a16="http://schemas.microsoft.com/office/drawing/2014/main" id="{5B9513C0-F010-4FF4-BCB5-9E6498DA831E}"/>
                </a:ext>
              </a:extLst>
            </p:cNvPr>
            <p:cNvGrpSpPr/>
            <p:nvPr userDrawn="1"/>
          </p:nvGrpSpPr>
          <p:grpSpPr>
            <a:xfrm>
              <a:off x="6586590" y="4706772"/>
              <a:ext cx="99577" cy="158629"/>
              <a:chOff x="6586590" y="4339419"/>
              <a:chExt cx="99577" cy="158629"/>
            </a:xfrm>
          </p:grpSpPr>
          <p:sp>
            <p:nvSpPr>
              <p:cNvPr id="453" name="Rektangel 452">
                <a:extLst>
                  <a:ext uri="{FF2B5EF4-FFF2-40B4-BE49-F238E27FC236}">
                    <a16:creationId xmlns:a16="http://schemas.microsoft.com/office/drawing/2014/main" id="{207B14FD-B98D-4368-8487-8256FAD0B88C}"/>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4" name="Rektangel 453">
                <a:extLst>
                  <a:ext uri="{FF2B5EF4-FFF2-40B4-BE49-F238E27FC236}">
                    <a16:creationId xmlns:a16="http://schemas.microsoft.com/office/drawing/2014/main" id="{BB20D617-EAD9-482A-B345-1CB8664EB16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5" name="Rektangel 454">
                <a:extLst>
                  <a:ext uri="{FF2B5EF4-FFF2-40B4-BE49-F238E27FC236}">
                    <a16:creationId xmlns:a16="http://schemas.microsoft.com/office/drawing/2014/main" id="{94C9A11C-EC30-4742-8AAE-E527C96D8FDD}"/>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6" name="Rektangel 455">
                <a:extLst>
                  <a:ext uri="{FF2B5EF4-FFF2-40B4-BE49-F238E27FC236}">
                    <a16:creationId xmlns:a16="http://schemas.microsoft.com/office/drawing/2014/main" id="{838364B7-EEE5-4C41-A8CF-AE0E51C3400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5" name="Gruppe 434">
              <a:extLst>
                <a:ext uri="{FF2B5EF4-FFF2-40B4-BE49-F238E27FC236}">
                  <a16:creationId xmlns:a16="http://schemas.microsoft.com/office/drawing/2014/main" id="{D18017AD-1B62-42CA-ADAD-65E3AA0B2C4C}"/>
                </a:ext>
              </a:extLst>
            </p:cNvPr>
            <p:cNvGrpSpPr/>
            <p:nvPr userDrawn="1"/>
          </p:nvGrpSpPr>
          <p:grpSpPr>
            <a:xfrm>
              <a:off x="6586590" y="4945485"/>
              <a:ext cx="99577" cy="130933"/>
              <a:chOff x="6586590" y="4107944"/>
              <a:chExt cx="99577" cy="130933"/>
            </a:xfrm>
          </p:grpSpPr>
          <p:sp>
            <p:nvSpPr>
              <p:cNvPr id="450" name="Rektangel 449">
                <a:extLst>
                  <a:ext uri="{FF2B5EF4-FFF2-40B4-BE49-F238E27FC236}">
                    <a16:creationId xmlns:a16="http://schemas.microsoft.com/office/drawing/2014/main" id="{8898BCDD-799D-4C8A-B6C5-47FBAA91E470}"/>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1" name="Rektangel 450">
                <a:extLst>
                  <a:ext uri="{FF2B5EF4-FFF2-40B4-BE49-F238E27FC236}">
                    <a16:creationId xmlns:a16="http://schemas.microsoft.com/office/drawing/2014/main" id="{829DF5CA-99D7-4BEA-A853-139E694C45B4}"/>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52" name="Rektangel: øverste hjørner afrundet 451">
                <a:extLst>
                  <a:ext uri="{FF2B5EF4-FFF2-40B4-BE49-F238E27FC236}">
                    <a16:creationId xmlns:a16="http://schemas.microsoft.com/office/drawing/2014/main" id="{C626CF3A-ABD1-4825-A7F8-5E0C85AE173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36" name="Gruppe 435">
              <a:extLst>
                <a:ext uri="{FF2B5EF4-FFF2-40B4-BE49-F238E27FC236}">
                  <a16:creationId xmlns:a16="http://schemas.microsoft.com/office/drawing/2014/main" id="{463926AD-996F-4477-BAC7-A11160DBD5BF}"/>
                </a:ext>
              </a:extLst>
            </p:cNvPr>
            <p:cNvGrpSpPr/>
            <p:nvPr userDrawn="1"/>
          </p:nvGrpSpPr>
          <p:grpSpPr>
            <a:xfrm>
              <a:off x="6586590" y="5156502"/>
              <a:ext cx="99577" cy="158629"/>
              <a:chOff x="6586590" y="4339419"/>
              <a:chExt cx="99577" cy="158629"/>
            </a:xfrm>
          </p:grpSpPr>
          <p:sp>
            <p:nvSpPr>
              <p:cNvPr id="446" name="Rektangel 445">
                <a:extLst>
                  <a:ext uri="{FF2B5EF4-FFF2-40B4-BE49-F238E27FC236}">
                    <a16:creationId xmlns:a16="http://schemas.microsoft.com/office/drawing/2014/main" id="{03D67241-DBD1-446D-906B-347B4A293C88}"/>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7" name="Rektangel 446">
                <a:extLst>
                  <a:ext uri="{FF2B5EF4-FFF2-40B4-BE49-F238E27FC236}">
                    <a16:creationId xmlns:a16="http://schemas.microsoft.com/office/drawing/2014/main" id="{EEB78B13-DEE7-41F6-92FE-F49DCCB79798}"/>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8" name="Rektangel 447">
                <a:extLst>
                  <a:ext uri="{FF2B5EF4-FFF2-40B4-BE49-F238E27FC236}">
                    <a16:creationId xmlns:a16="http://schemas.microsoft.com/office/drawing/2014/main" id="{77A651AF-EF0D-41B2-B847-101EDB0047F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49" name="Rektangel 448">
                <a:extLst>
                  <a:ext uri="{FF2B5EF4-FFF2-40B4-BE49-F238E27FC236}">
                    <a16:creationId xmlns:a16="http://schemas.microsoft.com/office/drawing/2014/main" id="{3AF05908-5F37-42B3-87E8-3F832662F0B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467" name="Gruppe 466">
            <a:extLst>
              <a:ext uri="{FF2B5EF4-FFF2-40B4-BE49-F238E27FC236}">
                <a16:creationId xmlns:a16="http://schemas.microsoft.com/office/drawing/2014/main" id="{D9FFD7B8-761A-4233-9AF8-3F19A497BA88}"/>
              </a:ext>
            </a:extLst>
          </p:cNvPr>
          <p:cNvGrpSpPr/>
          <p:nvPr userDrawn="1"/>
        </p:nvGrpSpPr>
        <p:grpSpPr>
          <a:xfrm>
            <a:off x="6954962" y="4046025"/>
            <a:ext cx="99577" cy="1269106"/>
            <a:chOff x="6586590" y="4046025"/>
            <a:chExt cx="99577" cy="1269106"/>
          </a:xfrm>
        </p:grpSpPr>
        <p:grpSp>
          <p:nvGrpSpPr>
            <p:cNvPr id="468" name="Gruppe 467">
              <a:extLst>
                <a:ext uri="{FF2B5EF4-FFF2-40B4-BE49-F238E27FC236}">
                  <a16:creationId xmlns:a16="http://schemas.microsoft.com/office/drawing/2014/main" id="{0A8812F7-A286-412E-A258-940E66FA7595}"/>
                </a:ext>
              </a:extLst>
            </p:cNvPr>
            <p:cNvGrpSpPr/>
            <p:nvPr userDrawn="1"/>
          </p:nvGrpSpPr>
          <p:grpSpPr>
            <a:xfrm>
              <a:off x="6586590" y="4046025"/>
              <a:ext cx="99577" cy="130933"/>
              <a:chOff x="6586590" y="4107944"/>
              <a:chExt cx="99577" cy="130933"/>
            </a:xfrm>
          </p:grpSpPr>
          <p:sp>
            <p:nvSpPr>
              <p:cNvPr id="501" name="Rektangel 500">
                <a:extLst>
                  <a:ext uri="{FF2B5EF4-FFF2-40B4-BE49-F238E27FC236}">
                    <a16:creationId xmlns:a16="http://schemas.microsoft.com/office/drawing/2014/main" id="{E9D52A4F-8971-4725-A325-DB2407682753}"/>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2" name="Rektangel 501">
                <a:extLst>
                  <a:ext uri="{FF2B5EF4-FFF2-40B4-BE49-F238E27FC236}">
                    <a16:creationId xmlns:a16="http://schemas.microsoft.com/office/drawing/2014/main" id="{792A86EC-BA74-42F4-85A1-DBC00135A63C}"/>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3" name="Rektangel: øverste hjørner afrundet 502">
                <a:extLst>
                  <a:ext uri="{FF2B5EF4-FFF2-40B4-BE49-F238E27FC236}">
                    <a16:creationId xmlns:a16="http://schemas.microsoft.com/office/drawing/2014/main" id="{C3C4CD40-71F5-454F-85F7-D04C6AA60876}"/>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69" name="Gruppe 468">
              <a:extLst>
                <a:ext uri="{FF2B5EF4-FFF2-40B4-BE49-F238E27FC236}">
                  <a16:creationId xmlns:a16="http://schemas.microsoft.com/office/drawing/2014/main" id="{59E3B372-0F8D-44AF-9DB8-1FE3E4CB844E}"/>
                </a:ext>
              </a:extLst>
            </p:cNvPr>
            <p:cNvGrpSpPr/>
            <p:nvPr userDrawn="1"/>
          </p:nvGrpSpPr>
          <p:grpSpPr>
            <a:xfrm>
              <a:off x="6586590" y="4257042"/>
              <a:ext cx="99577" cy="158629"/>
              <a:chOff x="6586590" y="4339419"/>
              <a:chExt cx="99577" cy="158629"/>
            </a:xfrm>
          </p:grpSpPr>
          <p:sp>
            <p:nvSpPr>
              <p:cNvPr id="497" name="Rektangel 496">
                <a:extLst>
                  <a:ext uri="{FF2B5EF4-FFF2-40B4-BE49-F238E27FC236}">
                    <a16:creationId xmlns:a16="http://schemas.microsoft.com/office/drawing/2014/main" id="{9CF914FA-2505-4268-9D19-73F7C604807D}"/>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8" name="Rektangel 497">
                <a:extLst>
                  <a:ext uri="{FF2B5EF4-FFF2-40B4-BE49-F238E27FC236}">
                    <a16:creationId xmlns:a16="http://schemas.microsoft.com/office/drawing/2014/main" id="{93226638-AA1F-4891-A665-CB969667D64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9" name="Rektangel 498">
                <a:extLst>
                  <a:ext uri="{FF2B5EF4-FFF2-40B4-BE49-F238E27FC236}">
                    <a16:creationId xmlns:a16="http://schemas.microsoft.com/office/drawing/2014/main" id="{6929DE60-88AF-4C55-923A-DE22FB5F0699}"/>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0" name="Rektangel 499">
                <a:extLst>
                  <a:ext uri="{FF2B5EF4-FFF2-40B4-BE49-F238E27FC236}">
                    <a16:creationId xmlns:a16="http://schemas.microsoft.com/office/drawing/2014/main" id="{D70D46E5-3E47-431B-8396-81B2A5BDFFD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0" name="Gruppe 469">
              <a:extLst>
                <a:ext uri="{FF2B5EF4-FFF2-40B4-BE49-F238E27FC236}">
                  <a16:creationId xmlns:a16="http://schemas.microsoft.com/office/drawing/2014/main" id="{38B56FBD-898E-476D-83D4-9A321BC4CCF4}"/>
                </a:ext>
              </a:extLst>
            </p:cNvPr>
            <p:cNvGrpSpPr/>
            <p:nvPr userDrawn="1"/>
          </p:nvGrpSpPr>
          <p:grpSpPr>
            <a:xfrm>
              <a:off x="6586590" y="4495755"/>
              <a:ext cx="99577" cy="130933"/>
              <a:chOff x="6586590" y="4107944"/>
              <a:chExt cx="99577" cy="130933"/>
            </a:xfrm>
          </p:grpSpPr>
          <p:sp>
            <p:nvSpPr>
              <p:cNvPr id="494" name="Rektangel 493">
                <a:extLst>
                  <a:ext uri="{FF2B5EF4-FFF2-40B4-BE49-F238E27FC236}">
                    <a16:creationId xmlns:a16="http://schemas.microsoft.com/office/drawing/2014/main" id="{CC98DDDB-0316-4B30-A53B-C62C3FDF5C8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5" name="Rektangel 494">
                <a:extLst>
                  <a:ext uri="{FF2B5EF4-FFF2-40B4-BE49-F238E27FC236}">
                    <a16:creationId xmlns:a16="http://schemas.microsoft.com/office/drawing/2014/main" id="{F7D3FB00-1376-4BC6-8605-8F31640F5D8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6" name="Rektangel: øverste hjørner afrundet 495">
                <a:extLst>
                  <a:ext uri="{FF2B5EF4-FFF2-40B4-BE49-F238E27FC236}">
                    <a16:creationId xmlns:a16="http://schemas.microsoft.com/office/drawing/2014/main" id="{1BFA9BC0-1F11-41E0-9671-D1E06246A55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1" name="Gruppe 470">
              <a:extLst>
                <a:ext uri="{FF2B5EF4-FFF2-40B4-BE49-F238E27FC236}">
                  <a16:creationId xmlns:a16="http://schemas.microsoft.com/office/drawing/2014/main" id="{B403ADE5-6BCE-451B-BADC-08A8D537C67C}"/>
                </a:ext>
              </a:extLst>
            </p:cNvPr>
            <p:cNvGrpSpPr/>
            <p:nvPr userDrawn="1"/>
          </p:nvGrpSpPr>
          <p:grpSpPr>
            <a:xfrm>
              <a:off x="6586590" y="4706772"/>
              <a:ext cx="99577" cy="158629"/>
              <a:chOff x="6586590" y="4339419"/>
              <a:chExt cx="99577" cy="158629"/>
            </a:xfrm>
          </p:grpSpPr>
          <p:sp>
            <p:nvSpPr>
              <p:cNvPr id="490" name="Rektangel 489">
                <a:extLst>
                  <a:ext uri="{FF2B5EF4-FFF2-40B4-BE49-F238E27FC236}">
                    <a16:creationId xmlns:a16="http://schemas.microsoft.com/office/drawing/2014/main" id="{2AD8C0B5-EE14-42DA-947B-297C24031AB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1" name="Rektangel 490">
                <a:extLst>
                  <a:ext uri="{FF2B5EF4-FFF2-40B4-BE49-F238E27FC236}">
                    <a16:creationId xmlns:a16="http://schemas.microsoft.com/office/drawing/2014/main" id="{E2EC1570-2D64-49C7-A92A-F9E2A5156521}"/>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2" name="Rektangel 491">
                <a:extLst>
                  <a:ext uri="{FF2B5EF4-FFF2-40B4-BE49-F238E27FC236}">
                    <a16:creationId xmlns:a16="http://schemas.microsoft.com/office/drawing/2014/main" id="{E35CB2B0-01EC-4B3A-B8DF-D79F591FEE85}"/>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93" name="Rektangel 492">
                <a:extLst>
                  <a:ext uri="{FF2B5EF4-FFF2-40B4-BE49-F238E27FC236}">
                    <a16:creationId xmlns:a16="http://schemas.microsoft.com/office/drawing/2014/main" id="{83464E59-37B0-4BE6-B0AD-D809F376EEE5}"/>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2" name="Gruppe 471">
              <a:extLst>
                <a:ext uri="{FF2B5EF4-FFF2-40B4-BE49-F238E27FC236}">
                  <a16:creationId xmlns:a16="http://schemas.microsoft.com/office/drawing/2014/main" id="{0561E4ED-BE3B-4043-AF02-8AF2EAE9C040}"/>
                </a:ext>
              </a:extLst>
            </p:cNvPr>
            <p:cNvGrpSpPr/>
            <p:nvPr userDrawn="1"/>
          </p:nvGrpSpPr>
          <p:grpSpPr>
            <a:xfrm>
              <a:off x="6586590" y="4945485"/>
              <a:ext cx="99577" cy="130933"/>
              <a:chOff x="6586590" y="4107944"/>
              <a:chExt cx="99577" cy="130933"/>
            </a:xfrm>
          </p:grpSpPr>
          <p:sp>
            <p:nvSpPr>
              <p:cNvPr id="487" name="Rektangel 486">
                <a:extLst>
                  <a:ext uri="{FF2B5EF4-FFF2-40B4-BE49-F238E27FC236}">
                    <a16:creationId xmlns:a16="http://schemas.microsoft.com/office/drawing/2014/main" id="{A00EAC9C-C2A2-4D17-97EC-ABEFF049C497}"/>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8" name="Rektangel 487">
                <a:extLst>
                  <a:ext uri="{FF2B5EF4-FFF2-40B4-BE49-F238E27FC236}">
                    <a16:creationId xmlns:a16="http://schemas.microsoft.com/office/drawing/2014/main" id="{53567470-B4AF-4E29-91A4-38B62CF772F6}"/>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9" name="Rektangel: øverste hjørner afrundet 488">
                <a:extLst>
                  <a:ext uri="{FF2B5EF4-FFF2-40B4-BE49-F238E27FC236}">
                    <a16:creationId xmlns:a16="http://schemas.microsoft.com/office/drawing/2014/main" id="{5F5C3476-DF13-444B-969B-E80758AF0747}"/>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473" name="Gruppe 472">
              <a:extLst>
                <a:ext uri="{FF2B5EF4-FFF2-40B4-BE49-F238E27FC236}">
                  <a16:creationId xmlns:a16="http://schemas.microsoft.com/office/drawing/2014/main" id="{9511BD74-01C0-47B8-95FC-A118D27DF4A0}"/>
                </a:ext>
              </a:extLst>
            </p:cNvPr>
            <p:cNvGrpSpPr/>
            <p:nvPr userDrawn="1"/>
          </p:nvGrpSpPr>
          <p:grpSpPr>
            <a:xfrm>
              <a:off x="6586590" y="5156502"/>
              <a:ext cx="99577" cy="158629"/>
              <a:chOff x="6586590" y="4339419"/>
              <a:chExt cx="99577" cy="158629"/>
            </a:xfrm>
          </p:grpSpPr>
          <p:sp>
            <p:nvSpPr>
              <p:cNvPr id="483" name="Rektangel 482">
                <a:extLst>
                  <a:ext uri="{FF2B5EF4-FFF2-40B4-BE49-F238E27FC236}">
                    <a16:creationId xmlns:a16="http://schemas.microsoft.com/office/drawing/2014/main" id="{71F24A88-43DF-4497-ABDB-145296E8099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4" name="Rektangel 483">
                <a:extLst>
                  <a:ext uri="{FF2B5EF4-FFF2-40B4-BE49-F238E27FC236}">
                    <a16:creationId xmlns:a16="http://schemas.microsoft.com/office/drawing/2014/main" id="{336DDE5E-2E0E-464F-A8E1-DAC0AFE41E47}"/>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5" name="Rektangel 484">
                <a:extLst>
                  <a:ext uri="{FF2B5EF4-FFF2-40B4-BE49-F238E27FC236}">
                    <a16:creationId xmlns:a16="http://schemas.microsoft.com/office/drawing/2014/main" id="{CBBEDBA4-1673-4B5C-BFD1-D2A6B88EFC7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486" name="Rektangel 485">
                <a:extLst>
                  <a:ext uri="{FF2B5EF4-FFF2-40B4-BE49-F238E27FC236}">
                    <a16:creationId xmlns:a16="http://schemas.microsoft.com/office/drawing/2014/main" id="{235D123D-7FE9-4521-A2EA-A928159B7D6A}"/>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504" name="Gruppe 503">
            <a:extLst>
              <a:ext uri="{FF2B5EF4-FFF2-40B4-BE49-F238E27FC236}">
                <a16:creationId xmlns:a16="http://schemas.microsoft.com/office/drawing/2014/main" id="{487D81BB-7034-49BA-9F91-B615D9C2071B}"/>
              </a:ext>
            </a:extLst>
          </p:cNvPr>
          <p:cNvGrpSpPr/>
          <p:nvPr userDrawn="1"/>
        </p:nvGrpSpPr>
        <p:grpSpPr>
          <a:xfrm>
            <a:off x="7139147" y="4046025"/>
            <a:ext cx="99577" cy="1718833"/>
            <a:chOff x="6586590" y="4046025"/>
            <a:chExt cx="99577" cy="1718833"/>
          </a:xfrm>
        </p:grpSpPr>
        <p:grpSp>
          <p:nvGrpSpPr>
            <p:cNvPr id="505" name="Gruppe 504">
              <a:extLst>
                <a:ext uri="{FF2B5EF4-FFF2-40B4-BE49-F238E27FC236}">
                  <a16:creationId xmlns:a16="http://schemas.microsoft.com/office/drawing/2014/main" id="{EDAFB757-0B5F-4600-8C70-17F9A79EBF46}"/>
                </a:ext>
              </a:extLst>
            </p:cNvPr>
            <p:cNvGrpSpPr/>
            <p:nvPr userDrawn="1"/>
          </p:nvGrpSpPr>
          <p:grpSpPr>
            <a:xfrm>
              <a:off x="6586590" y="4046025"/>
              <a:ext cx="99577" cy="130933"/>
              <a:chOff x="6586590" y="4107944"/>
              <a:chExt cx="99577" cy="130933"/>
            </a:xfrm>
          </p:grpSpPr>
          <p:sp>
            <p:nvSpPr>
              <p:cNvPr id="538" name="Rektangel 537">
                <a:extLst>
                  <a:ext uri="{FF2B5EF4-FFF2-40B4-BE49-F238E27FC236}">
                    <a16:creationId xmlns:a16="http://schemas.microsoft.com/office/drawing/2014/main" id="{422844BD-3B4C-4954-8E86-2AB2E04927EF}"/>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9" name="Rektangel 538">
                <a:extLst>
                  <a:ext uri="{FF2B5EF4-FFF2-40B4-BE49-F238E27FC236}">
                    <a16:creationId xmlns:a16="http://schemas.microsoft.com/office/drawing/2014/main" id="{90D5ED91-7DE8-4AD4-B730-0A336C1BABA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0" name="Rektangel: øverste hjørner afrundet 539">
                <a:extLst>
                  <a:ext uri="{FF2B5EF4-FFF2-40B4-BE49-F238E27FC236}">
                    <a16:creationId xmlns:a16="http://schemas.microsoft.com/office/drawing/2014/main" id="{E5D434BC-4C28-41FE-99CC-22B421FEC9C2}"/>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6" name="Gruppe 505">
              <a:extLst>
                <a:ext uri="{FF2B5EF4-FFF2-40B4-BE49-F238E27FC236}">
                  <a16:creationId xmlns:a16="http://schemas.microsoft.com/office/drawing/2014/main" id="{EAB9973D-7BB2-4A41-8E53-DD7A973A2F80}"/>
                </a:ext>
              </a:extLst>
            </p:cNvPr>
            <p:cNvGrpSpPr/>
            <p:nvPr userDrawn="1"/>
          </p:nvGrpSpPr>
          <p:grpSpPr>
            <a:xfrm>
              <a:off x="6586590" y="4257042"/>
              <a:ext cx="99577" cy="158629"/>
              <a:chOff x="6586590" y="4339419"/>
              <a:chExt cx="99577" cy="158629"/>
            </a:xfrm>
          </p:grpSpPr>
          <p:sp>
            <p:nvSpPr>
              <p:cNvPr id="534" name="Rektangel 533">
                <a:extLst>
                  <a:ext uri="{FF2B5EF4-FFF2-40B4-BE49-F238E27FC236}">
                    <a16:creationId xmlns:a16="http://schemas.microsoft.com/office/drawing/2014/main" id="{065A8711-C107-410E-AF0D-8ED899754200}"/>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5" name="Rektangel 534">
                <a:extLst>
                  <a:ext uri="{FF2B5EF4-FFF2-40B4-BE49-F238E27FC236}">
                    <a16:creationId xmlns:a16="http://schemas.microsoft.com/office/drawing/2014/main" id="{A85A67EE-8D0D-4682-8F38-32DE31551736}"/>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6" name="Rektangel 535">
                <a:extLst>
                  <a:ext uri="{FF2B5EF4-FFF2-40B4-BE49-F238E27FC236}">
                    <a16:creationId xmlns:a16="http://schemas.microsoft.com/office/drawing/2014/main" id="{06A56B14-173B-400B-B6D5-A04FF997C9F8}"/>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7" name="Rektangel 536">
                <a:extLst>
                  <a:ext uri="{FF2B5EF4-FFF2-40B4-BE49-F238E27FC236}">
                    <a16:creationId xmlns:a16="http://schemas.microsoft.com/office/drawing/2014/main" id="{9BA1F6C7-9495-42D0-A081-C47A9BC485FC}"/>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7" name="Gruppe 506">
              <a:extLst>
                <a:ext uri="{FF2B5EF4-FFF2-40B4-BE49-F238E27FC236}">
                  <a16:creationId xmlns:a16="http://schemas.microsoft.com/office/drawing/2014/main" id="{5434D7DE-41C3-4090-9891-67A4B9560134}"/>
                </a:ext>
              </a:extLst>
            </p:cNvPr>
            <p:cNvGrpSpPr/>
            <p:nvPr userDrawn="1"/>
          </p:nvGrpSpPr>
          <p:grpSpPr>
            <a:xfrm>
              <a:off x="6586590" y="4495755"/>
              <a:ext cx="99577" cy="130933"/>
              <a:chOff x="6586590" y="4107944"/>
              <a:chExt cx="99577" cy="130933"/>
            </a:xfrm>
          </p:grpSpPr>
          <p:sp>
            <p:nvSpPr>
              <p:cNvPr id="531" name="Rektangel 530">
                <a:extLst>
                  <a:ext uri="{FF2B5EF4-FFF2-40B4-BE49-F238E27FC236}">
                    <a16:creationId xmlns:a16="http://schemas.microsoft.com/office/drawing/2014/main" id="{228B2903-14D7-4F40-B4B9-1FEBE1633435}"/>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2" name="Rektangel 531">
                <a:extLst>
                  <a:ext uri="{FF2B5EF4-FFF2-40B4-BE49-F238E27FC236}">
                    <a16:creationId xmlns:a16="http://schemas.microsoft.com/office/drawing/2014/main" id="{7A608E58-6C12-46AB-A822-6A52537BD4C0}"/>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3" name="Rektangel: øverste hjørner afrundet 532">
                <a:extLst>
                  <a:ext uri="{FF2B5EF4-FFF2-40B4-BE49-F238E27FC236}">
                    <a16:creationId xmlns:a16="http://schemas.microsoft.com/office/drawing/2014/main" id="{8B6B8521-025B-47AA-BD17-2D68DD00F5BF}"/>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8" name="Gruppe 507">
              <a:extLst>
                <a:ext uri="{FF2B5EF4-FFF2-40B4-BE49-F238E27FC236}">
                  <a16:creationId xmlns:a16="http://schemas.microsoft.com/office/drawing/2014/main" id="{155F0DD3-557B-4D40-A98A-AC07475A8049}"/>
                </a:ext>
              </a:extLst>
            </p:cNvPr>
            <p:cNvGrpSpPr/>
            <p:nvPr userDrawn="1"/>
          </p:nvGrpSpPr>
          <p:grpSpPr>
            <a:xfrm>
              <a:off x="6586590" y="4706772"/>
              <a:ext cx="99577" cy="158629"/>
              <a:chOff x="6586590" y="4339419"/>
              <a:chExt cx="99577" cy="158629"/>
            </a:xfrm>
          </p:grpSpPr>
          <p:sp>
            <p:nvSpPr>
              <p:cNvPr id="527" name="Rektangel 526">
                <a:extLst>
                  <a:ext uri="{FF2B5EF4-FFF2-40B4-BE49-F238E27FC236}">
                    <a16:creationId xmlns:a16="http://schemas.microsoft.com/office/drawing/2014/main" id="{0E534F49-B78E-4F53-BE1F-16837AA450A5}"/>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8" name="Rektangel 527">
                <a:extLst>
                  <a:ext uri="{FF2B5EF4-FFF2-40B4-BE49-F238E27FC236}">
                    <a16:creationId xmlns:a16="http://schemas.microsoft.com/office/drawing/2014/main" id="{45922AAA-0B26-4325-AC96-B660469F6900}"/>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9" name="Rektangel 528">
                <a:extLst>
                  <a:ext uri="{FF2B5EF4-FFF2-40B4-BE49-F238E27FC236}">
                    <a16:creationId xmlns:a16="http://schemas.microsoft.com/office/drawing/2014/main" id="{C5F48C3B-57B5-400E-A79F-A19983571666}"/>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0" name="Rektangel 529">
                <a:extLst>
                  <a:ext uri="{FF2B5EF4-FFF2-40B4-BE49-F238E27FC236}">
                    <a16:creationId xmlns:a16="http://schemas.microsoft.com/office/drawing/2014/main" id="{58127A49-5404-47DB-8E2F-39912ED1F3F2}"/>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09" name="Gruppe 508">
              <a:extLst>
                <a:ext uri="{FF2B5EF4-FFF2-40B4-BE49-F238E27FC236}">
                  <a16:creationId xmlns:a16="http://schemas.microsoft.com/office/drawing/2014/main" id="{78976A30-D8D9-4AF1-A115-60CF85FB28A6}"/>
                </a:ext>
              </a:extLst>
            </p:cNvPr>
            <p:cNvGrpSpPr/>
            <p:nvPr userDrawn="1"/>
          </p:nvGrpSpPr>
          <p:grpSpPr>
            <a:xfrm>
              <a:off x="6586590" y="4945485"/>
              <a:ext cx="99577" cy="130933"/>
              <a:chOff x="6586590" y="4107944"/>
              <a:chExt cx="99577" cy="130933"/>
            </a:xfrm>
          </p:grpSpPr>
          <p:sp>
            <p:nvSpPr>
              <p:cNvPr id="524" name="Rektangel 523">
                <a:extLst>
                  <a:ext uri="{FF2B5EF4-FFF2-40B4-BE49-F238E27FC236}">
                    <a16:creationId xmlns:a16="http://schemas.microsoft.com/office/drawing/2014/main" id="{39D0AD58-8746-4240-BCC5-9C28F3D9759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5" name="Rektangel 524">
                <a:extLst>
                  <a:ext uri="{FF2B5EF4-FFF2-40B4-BE49-F238E27FC236}">
                    <a16:creationId xmlns:a16="http://schemas.microsoft.com/office/drawing/2014/main" id="{2D053CD5-1557-424C-81D8-9262BEA85DF8}"/>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6" name="Rektangel: øverste hjørner afrundet 525">
                <a:extLst>
                  <a:ext uri="{FF2B5EF4-FFF2-40B4-BE49-F238E27FC236}">
                    <a16:creationId xmlns:a16="http://schemas.microsoft.com/office/drawing/2014/main" id="{DD90DAF1-17CF-4972-8835-F67EC6E3E211}"/>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0" name="Gruppe 509">
              <a:extLst>
                <a:ext uri="{FF2B5EF4-FFF2-40B4-BE49-F238E27FC236}">
                  <a16:creationId xmlns:a16="http://schemas.microsoft.com/office/drawing/2014/main" id="{AFFE7990-31D2-4B8C-AFED-301B17E73DBD}"/>
                </a:ext>
              </a:extLst>
            </p:cNvPr>
            <p:cNvGrpSpPr/>
            <p:nvPr userDrawn="1"/>
          </p:nvGrpSpPr>
          <p:grpSpPr>
            <a:xfrm>
              <a:off x="6586590" y="5156502"/>
              <a:ext cx="99577" cy="158629"/>
              <a:chOff x="6586590" y="4339419"/>
              <a:chExt cx="99577" cy="158629"/>
            </a:xfrm>
          </p:grpSpPr>
          <p:sp>
            <p:nvSpPr>
              <p:cNvPr id="520" name="Rektangel 519">
                <a:extLst>
                  <a:ext uri="{FF2B5EF4-FFF2-40B4-BE49-F238E27FC236}">
                    <a16:creationId xmlns:a16="http://schemas.microsoft.com/office/drawing/2014/main" id="{642FD02F-1614-4EF4-8251-56F94EA5E554}"/>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1" name="Rektangel 520">
                <a:extLst>
                  <a:ext uri="{FF2B5EF4-FFF2-40B4-BE49-F238E27FC236}">
                    <a16:creationId xmlns:a16="http://schemas.microsoft.com/office/drawing/2014/main" id="{5F6224AA-66D9-4F3C-AD2A-46B654B4AF94}"/>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2" name="Rektangel 521">
                <a:extLst>
                  <a:ext uri="{FF2B5EF4-FFF2-40B4-BE49-F238E27FC236}">
                    <a16:creationId xmlns:a16="http://schemas.microsoft.com/office/drawing/2014/main" id="{68ECDDE5-1739-4C6A-9E7A-CF68C094D7BA}"/>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23" name="Rektangel 522">
                <a:extLst>
                  <a:ext uri="{FF2B5EF4-FFF2-40B4-BE49-F238E27FC236}">
                    <a16:creationId xmlns:a16="http://schemas.microsoft.com/office/drawing/2014/main" id="{D2FA6F5B-9127-4C45-89D7-7935010F262F}"/>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1" name="Gruppe 510">
              <a:extLst>
                <a:ext uri="{FF2B5EF4-FFF2-40B4-BE49-F238E27FC236}">
                  <a16:creationId xmlns:a16="http://schemas.microsoft.com/office/drawing/2014/main" id="{BD45FD44-F3BC-4849-9601-CA6AD8851D42}"/>
                </a:ext>
              </a:extLst>
            </p:cNvPr>
            <p:cNvGrpSpPr/>
            <p:nvPr userDrawn="1"/>
          </p:nvGrpSpPr>
          <p:grpSpPr>
            <a:xfrm>
              <a:off x="6586590" y="5395215"/>
              <a:ext cx="99577" cy="130933"/>
              <a:chOff x="6586590" y="4107944"/>
              <a:chExt cx="99577" cy="130933"/>
            </a:xfrm>
          </p:grpSpPr>
          <p:sp>
            <p:nvSpPr>
              <p:cNvPr id="517" name="Rektangel 516">
                <a:extLst>
                  <a:ext uri="{FF2B5EF4-FFF2-40B4-BE49-F238E27FC236}">
                    <a16:creationId xmlns:a16="http://schemas.microsoft.com/office/drawing/2014/main" id="{5F7E2960-7EDD-4022-9C40-B00A20A0631D}"/>
                  </a:ext>
                </a:extLst>
              </p:cNvPr>
              <p:cNvSpPr/>
              <p:nvPr userDrawn="1"/>
            </p:nvSpPr>
            <p:spPr>
              <a:xfrm>
                <a:off x="6586590"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8" name="Rektangel 517">
                <a:extLst>
                  <a:ext uri="{FF2B5EF4-FFF2-40B4-BE49-F238E27FC236}">
                    <a16:creationId xmlns:a16="http://schemas.microsoft.com/office/drawing/2014/main" id="{7CB73619-9A2D-4896-8C1F-4E97E04D39B2}"/>
                  </a:ext>
                </a:extLst>
              </p:cNvPr>
              <p:cNvSpPr/>
              <p:nvPr userDrawn="1"/>
            </p:nvSpPr>
            <p:spPr>
              <a:xfrm>
                <a:off x="6639567" y="4161652"/>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9" name="Rektangel: øverste hjørner afrundet 518">
                <a:extLst>
                  <a:ext uri="{FF2B5EF4-FFF2-40B4-BE49-F238E27FC236}">
                    <a16:creationId xmlns:a16="http://schemas.microsoft.com/office/drawing/2014/main" id="{12CDE575-588C-4CA6-8E71-0323DCA76438}"/>
                  </a:ext>
                </a:extLst>
              </p:cNvPr>
              <p:cNvSpPr/>
              <p:nvPr userDrawn="1"/>
            </p:nvSpPr>
            <p:spPr>
              <a:xfrm>
                <a:off x="6586590" y="4107944"/>
                <a:ext cx="99577" cy="48797"/>
              </a:xfrm>
              <a:prstGeom prst="round2SameRect">
                <a:avLst>
                  <a:gd name="adj1" fmla="val 50000"/>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nvGrpSpPr>
            <p:cNvPr id="512" name="Gruppe 511">
              <a:extLst>
                <a:ext uri="{FF2B5EF4-FFF2-40B4-BE49-F238E27FC236}">
                  <a16:creationId xmlns:a16="http://schemas.microsoft.com/office/drawing/2014/main" id="{391A61A0-D5DA-43BD-A7A3-44117A327FB6}"/>
                </a:ext>
              </a:extLst>
            </p:cNvPr>
            <p:cNvGrpSpPr/>
            <p:nvPr userDrawn="1"/>
          </p:nvGrpSpPr>
          <p:grpSpPr>
            <a:xfrm>
              <a:off x="6586590" y="5606229"/>
              <a:ext cx="99577" cy="158629"/>
              <a:chOff x="6586590" y="4339419"/>
              <a:chExt cx="99577" cy="158629"/>
            </a:xfrm>
          </p:grpSpPr>
          <p:sp>
            <p:nvSpPr>
              <p:cNvPr id="513" name="Rektangel 512">
                <a:extLst>
                  <a:ext uri="{FF2B5EF4-FFF2-40B4-BE49-F238E27FC236}">
                    <a16:creationId xmlns:a16="http://schemas.microsoft.com/office/drawing/2014/main" id="{7D7F0A32-770E-49F2-8729-84A90BA54A62}"/>
                  </a:ext>
                </a:extLst>
              </p:cNvPr>
              <p:cNvSpPr/>
              <p:nvPr userDrawn="1"/>
            </p:nvSpPr>
            <p:spPr>
              <a:xfrm>
                <a:off x="6586590"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4" name="Rektangel 513">
                <a:extLst>
                  <a:ext uri="{FF2B5EF4-FFF2-40B4-BE49-F238E27FC236}">
                    <a16:creationId xmlns:a16="http://schemas.microsoft.com/office/drawing/2014/main" id="{7DB3BDBB-C92B-4747-B9A6-861B86DE1AE2}"/>
                  </a:ext>
                </a:extLst>
              </p:cNvPr>
              <p:cNvSpPr/>
              <p:nvPr userDrawn="1"/>
            </p:nvSpPr>
            <p:spPr>
              <a:xfrm>
                <a:off x="6639567" y="4339419"/>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5" name="Rektangel 514">
                <a:extLst>
                  <a:ext uri="{FF2B5EF4-FFF2-40B4-BE49-F238E27FC236}">
                    <a16:creationId xmlns:a16="http://schemas.microsoft.com/office/drawing/2014/main" id="{6121A64A-344E-4B6F-8A15-34168A0BA36C}"/>
                  </a:ext>
                </a:extLst>
              </p:cNvPr>
              <p:cNvSpPr/>
              <p:nvPr userDrawn="1"/>
            </p:nvSpPr>
            <p:spPr>
              <a:xfrm>
                <a:off x="6586590"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6" name="Rektangel 515">
                <a:extLst>
                  <a:ext uri="{FF2B5EF4-FFF2-40B4-BE49-F238E27FC236}">
                    <a16:creationId xmlns:a16="http://schemas.microsoft.com/office/drawing/2014/main" id="{E0C515B9-60AD-4FD8-BCB7-65EEF52D9D18}"/>
                  </a:ext>
                </a:extLst>
              </p:cNvPr>
              <p:cNvSpPr/>
              <p:nvPr userDrawn="1"/>
            </p:nvSpPr>
            <p:spPr>
              <a:xfrm>
                <a:off x="6639567" y="4420823"/>
                <a:ext cx="46600" cy="77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grpSp>
        <p:nvGrpSpPr>
          <p:cNvPr id="186" name="Gruppe 185">
            <a:extLst>
              <a:ext uri="{FF2B5EF4-FFF2-40B4-BE49-F238E27FC236}">
                <a16:creationId xmlns:a16="http://schemas.microsoft.com/office/drawing/2014/main" id="{A3E3B51A-20D4-484D-826E-22A4AC81101D}"/>
              </a:ext>
            </a:extLst>
          </p:cNvPr>
          <p:cNvGrpSpPr/>
          <p:nvPr userDrawn="1"/>
        </p:nvGrpSpPr>
        <p:grpSpPr>
          <a:xfrm flipH="1">
            <a:off x="7019767" y="5466888"/>
            <a:ext cx="832613" cy="515242"/>
            <a:chOff x="5878302" y="5164076"/>
            <a:chExt cx="916095" cy="739089"/>
          </a:xfrm>
          <a:solidFill>
            <a:schemeClr val="accent4">
              <a:lumMod val="60000"/>
              <a:lumOff val="40000"/>
            </a:schemeClr>
          </a:solidFill>
        </p:grpSpPr>
        <p:grpSp>
          <p:nvGrpSpPr>
            <p:cNvPr id="187" name="Gruppe 186">
              <a:extLst>
                <a:ext uri="{FF2B5EF4-FFF2-40B4-BE49-F238E27FC236}">
                  <a16:creationId xmlns:a16="http://schemas.microsoft.com/office/drawing/2014/main" id="{97381A96-A053-4781-8B05-9EBA3310E0D9}"/>
                </a:ext>
              </a:extLst>
            </p:cNvPr>
            <p:cNvGrpSpPr/>
            <p:nvPr userDrawn="1"/>
          </p:nvGrpSpPr>
          <p:grpSpPr>
            <a:xfrm>
              <a:off x="5878302" y="5164076"/>
              <a:ext cx="916095" cy="739089"/>
              <a:chOff x="6443096" y="5105724"/>
              <a:chExt cx="916095" cy="739089"/>
            </a:xfrm>
            <a:grpFill/>
          </p:grpSpPr>
          <p:sp>
            <p:nvSpPr>
              <p:cNvPr id="189" name="Rektangel 188">
                <a:extLst>
                  <a:ext uri="{FF2B5EF4-FFF2-40B4-BE49-F238E27FC236}">
                    <a16:creationId xmlns:a16="http://schemas.microsoft.com/office/drawing/2014/main" id="{3EDE9D0A-39A8-4AB7-B2E9-6CCAD0CA6FC6}"/>
                  </a:ext>
                </a:extLst>
              </p:cNvPr>
              <p:cNvSpPr/>
              <p:nvPr userDrawn="1"/>
            </p:nvSpPr>
            <p:spPr>
              <a:xfrm>
                <a:off x="6888875" y="5654998"/>
                <a:ext cx="114680" cy="1898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0" name="Ellipse 189">
                <a:extLst>
                  <a:ext uri="{FF2B5EF4-FFF2-40B4-BE49-F238E27FC236}">
                    <a16:creationId xmlns:a16="http://schemas.microsoft.com/office/drawing/2014/main" id="{51E5522C-96DD-4C4C-90C1-F8911D4B670A}"/>
                  </a:ext>
                </a:extLst>
              </p:cNvPr>
              <p:cNvSpPr/>
              <p:nvPr userDrawn="1"/>
            </p:nvSpPr>
            <p:spPr>
              <a:xfrm>
                <a:off x="6518242" y="5354895"/>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1" name="Ellipse 190">
                <a:extLst>
                  <a:ext uri="{FF2B5EF4-FFF2-40B4-BE49-F238E27FC236}">
                    <a16:creationId xmlns:a16="http://schemas.microsoft.com/office/drawing/2014/main" id="{C4C62C7D-D8BE-4E75-9970-F24D2F1381BD}"/>
                  </a:ext>
                </a:extLst>
              </p:cNvPr>
              <p:cNvSpPr/>
              <p:nvPr userDrawn="1"/>
            </p:nvSpPr>
            <p:spPr>
              <a:xfrm>
                <a:off x="6771860" y="5105724"/>
                <a:ext cx="442065"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2" name="Ellipse 191">
                <a:extLst>
                  <a:ext uri="{FF2B5EF4-FFF2-40B4-BE49-F238E27FC236}">
                    <a16:creationId xmlns:a16="http://schemas.microsoft.com/office/drawing/2014/main" id="{4B627D10-4EA6-4B4B-B2BE-5EFA099A1405}"/>
                  </a:ext>
                </a:extLst>
              </p:cNvPr>
              <p:cNvSpPr/>
              <p:nvPr userDrawn="1"/>
            </p:nvSpPr>
            <p:spPr>
              <a:xfrm>
                <a:off x="6443096" y="5189078"/>
                <a:ext cx="565580"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3" name="Ellipse 192">
                <a:extLst>
                  <a:ext uri="{FF2B5EF4-FFF2-40B4-BE49-F238E27FC236}">
                    <a16:creationId xmlns:a16="http://schemas.microsoft.com/office/drawing/2014/main" id="{547372E9-0BB3-4768-AF90-0AAD85537C11}"/>
                  </a:ext>
                </a:extLst>
              </p:cNvPr>
              <p:cNvSpPr/>
              <p:nvPr userDrawn="1"/>
            </p:nvSpPr>
            <p:spPr>
              <a:xfrm>
                <a:off x="6949452" y="5235773"/>
                <a:ext cx="409739" cy="3127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188" name="Ellipse 187">
              <a:extLst>
                <a:ext uri="{FF2B5EF4-FFF2-40B4-BE49-F238E27FC236}">
                  <a16:creationId xmlns:a16="http://schemas.microsoft.com/office/drawing/2014/main" id="{F34CE4EA-AAC0-4BA3-B954-1A606C3141B4}"/>
                </a:ext>
              </a:extLst>
            </p:cNvPr>
            <p:cNvSpPr/>
            <p:nvPr userDrawn="1"/>
          </p:nvSpPr>
          <p:spPr>
            <a:xfrm>
              <a:off x="6181379" y="5392116"/>
              <a:ext cx="442065" cy="3900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541" name="Gruppe 540">
            <a:extLst>
              <a:ext uri="{FF2B5EF4-FFF2-40B4-BE49-F238E27FC236}">
                <a16:creationId xmlns:a16="http://schemas.microsoft.com/office/drawing/2014/main" id="{FC41F19C-BC9A-49F8-B982-60AD6A645885}"/>
              </a:ext>
            </a:extLst>
          </p:cNvPr>
          <p:cNvGrpSpPr/>
          <p:nvPr userDrawn="1"/>
        </p:nvGrpSpPr>
        <p:grpSpPr>
          <a:xfrm>
            <a:off x="5989017" y="5230207"/>
            <a:ext cx="916095" cy="739089"/>
            <a:chOff x="5878302" y="5164076"/>
            <a:chExt cx="916095" cy="739089"/>
          </a:xfrm>
        </p:grpSpPr>
        <p:grpSp>
          <p:nvGrpSpPr>
            <p:cNvPr id="542" name="Gruppe 541">
              <a:extLst>
                <a:ext uri="{FF2B5EF4-FFF2-40B4-BE49-F238E27FC236}">
                  <a16:creationId xmlns:a16="http://schemas.microsoft.com/office/drawing/2014/main" id="{DF86FE1F-EE9C-43EC-9516-A9FF819B9263}"/>
                </a:ext>
              </a:extLst>
            </p:cNvPr>
            <p:cNvGrpSpPr/>
            <p:nvPr userDrawn="1"/>
          </p:nvGrpSpPr>
          <p:grpSpPr>
            <a:xfrm>
              <a:off x="5878302" y="5164076"/>
              <a:ext cx="916095" cy="739089"/>
              <a:chOff x="6443096" y="5105724"/>
              <a:chExt cx="916095" cy="739089"/>
            </a:xfrm>
          </p:grpSpPr>
          <p:sp>
            <p:nvSpPr>
              <p:cNvPr id="544" name="Rektangel 543">
                <a:extLst>
                  <a:ext uri="{FF2B5EF4-FFF2-40B4-BE49-F238E27FC236}">
                    <a16:creationId xmlns:a16="http://schemas.microsoft.com/office/drawing/2014/main" id="{E898AF9A-B010-49F6-8D28-EF7914B30C1E}"/>
                  </a:ext>
                </a:extLst>
              </p:cNvPr>
              <p:cNvSpPr/>
              <p:nvPr userDrawn="1"/>
            </p:nvSpPr>
            <p:spPr>
              <a:xfrm>
                <a:off x="6888875" y="5654998"/>
                <a:ext cx="114680" cy="1898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5" name="Ellipse 544">
                <a:extLst>
                  <a:ext uri="{FF2B5EF4-FFF2-40B4-BE49-F238E27FC236}">
                    <a16:creationId xmlns:a16="http://schemas.microsoft.com/office/drawing/2014/main" id="{A802A087-DAF1-4DF7-9264-2D37AB4973E3}"/>
                  </a:ext>
                </a:extLst>
              </p:cNvPr>
              <p:cNvSpPr/>
              <p:nvPr userDrawn="1"/>
            </p:nvSpPr>
            <p:spPr>
              <a:xfrm>
                <a:off x="6518242" y="5354895"/>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6" name="Ellipse 545">
                <a:extLst>
                  <a:ext uri="{FF2B5EF4-FFF2-40B4-BE49-F238E27FC236}">
                    <a16:creationId xmlns:a16="http://schemas.microsoft.com/office/drawing/2014/main" id="{37DEBFFC-1705-4305-A83C-0C4223E40B80}"/>
                  </a:ext>
                </a:extLst>
              </p:cNvPr>
              <p:cNvSpPr/>
              <p:nvPr userDrawn="1"/>
            </p:nvSpPr>
            <p:spPr>
              <a:xfrm>
                <a:off x="6771860" y="5105724"/>
                <a:ext cx="442065"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7" name="Ellipse 546">
                <a:extLst>
                  <a:ext uri="{FF2B5EF4-FFF2-40B4-BE49-F238E27FC236}">
                    <a16:creationId xmlns:a16="http://schemas.microsoft.com/office/drawing/2014/main" id="{214F247A-917A-4ADF-92E1-B15DB347252F}"/>
                  </a:ext>
                </a:extLst>
              </p:cNvPr>
              <p:cNvSpPr/>
              <p:nvPr userDrawn="1"/>
            </p:nvSpPr>
            <p:spPr>
              <a:xfrm>
                <a:off x="6443096" y="5189078"/>
                <a:ext cx="565580"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48" name="Ellipse 547">
                <a:extLst>
                  <a:ext uri="{FF2B5EF4-FFF2-40B4-BE49-F238E27FC236}">
                    <a16:creationId xmlns:a16="http://schemas.microsoft.com/office/drawing/2014/main" id="{8A70A2AB-9975-40CE-9DAA-8605F6A077CD}"/>
                  </a:ext>
                </a:extLst>
              </p:cNvPr>
              <p:cNvSpPr/>
              <p:nvPr userDrawn="1"/>
            </p:nvSpPr>
            <p:spPr>
              <a:xfrm>
                <a:off x="6949452" y="5235773"/>
                <a:ext cx="409739" cy="312704"/>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543" name="Ellipse 542">
              <a:extLst>
                <a:ext uri="{FF2B5EF4-FFF2-40B4-BE49-F238E27FC236}">
                  <a16:creationId xmlns:a16="http://schemas.microsoft.com/office/drawing/2014/main" id="{08F77261-16CD-4A76-AB6F-21D4A0775C46}"/>
                </a:ext>
              </a:extLst>
            </p:cNvPr>
            <p:cNvSpPr/>
            <p:nvPr userDrawn="1"/>
          </p:nvSpPr>
          <p:spPr>
            <a:xfrm>
              <a:off x="6181379" y="5392116"/>
              <a:ext cx="442065" cy="390011"/>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437" name="Rektangel 436">
            <a:extLst>
              <a:ext uri="{FF2B5EF4-FFF2-40B4-BE49-F238E27FC236}">
                <a16:creationId xmlns:a16="http://schemas.microsoft.com/office/drawing/2014/main" id="{13325374-C58B-4D1E-A038-D0A9429AF6DE}"/>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438" name="Pladsholder til tekst 5">
            <a:extLst>
              <a:ext uri="{FF2B5EF4-FFF2-40B4-BE49-F238E27FC236}">
                <a16:creationId xmlns:a16="http://schemas.microsoft.com/office/drawing/2014/main" id="{0EF864C6-C6EA-4973-A318-E9F8DE72ED76}"/>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537865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 name="Pladsholder til tekst 5">
            <a:extLst>
              <a:ext uri="{FF2B5EF4-FFF2-40B4-BE49-F238E27FC236}">
                <a16:creationId xmlns:a16="http://schemas.microsoft.com/office/drawing/2014/main" id="{79A0D0BE-F722-48CC-83D2-C6BF1D28BF1A}"/>
              </a:ext>
            </a:extLst>
          </p:cNvPr>
          <p:cNvSpPr>
            <a:spLocks noGrp="1"/>
          </p:cNvSpPr>
          <p:nvPr>
            <p:ph type="body" sz="quarter" idx="12" hasCustomPrompt="1"/>
          </p:nvPr>
        </p:nvSpPr>
        <p:spPr>
          <a:xfrm>
            <a:off x="858838" y="1663700"/>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1351450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59" name="Billede 58">
            <a:extLst>
              <a:ext uri="{FF2B5EF4-FFF2-40B4-BE49-F238E27FC236}">
                <a16:creationId xmlns:a16="http://schemas.microsoft.com/office/drawing/2014/main" id="{9907A31F-84CB-46B9-A51F-B9A9B7A14AD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a:off x="6813809" y="1683337"/>
            <a:ext cx="3517722" cy="4284000"/>
          </a:xfrm>
          <a:prstGeom prst="rect">
            <a:avLst/>
          </a:prstGeom>
          <a:noFill/>
        </p:spPr>
      </p:pic>
      <p:pic>
        <p:nvPicPr>
          <p:cNvPr id="66" name="Billede 65">
            <a:extLst>
              <a:ext uri="{FF2B5EF4-FFF2-40B4-BE49-F238E27FC236}">
                <a16:creationId xmlns:a16="http://schemas.microsoft.com/office/drawing/2014/main" id="{135527D2-CCAE-41A4-AE7D-5CAE470570EA}"/>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a:off x="6807793" y="1661564"/>
            <a:ext cx="3517900" cy="4284663"/>
          </a:xfrm>
          <a:prstGeom prst="rect">
            <a:avLst/>
          </a:prstGeom>
        </p:spPr>
      </p:pic>
      <p:sp>
        <p:nvSpPr>
          <p:cNvPr id="65" name="Rektangel 64">
            <a:extLst>
              <a:ext uri="{FF2B5EF4-FFF2-40B4-BE49-F238E27FC236}">
                <a16:creationId xmlns:a16="http://schemas.microsoft.com/office/drawing/2014/main" id="{C4DADF23-8322-4ECE-B7C9-F264F8D4FE67}"/>
              </a:ext>
            </a:extLst>
          </p:cNvPr>
          <p:cNvSpPr/>
          <p:nvPr userDrawn="1"/>
        </p:nvSpPr>
        <p:spPr>
          <a:xfrm>
            <a:off x="9605127" y="1950812"/>
            <a:ext cx="1243975" cy="9748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3" name="Rektangel 12">
            <a:extLst>
              <a:ext uri="{FF2B5EF4-FFF2-40B4-BE49-F238E27FC236}">
                <a16:creationId xmlns:a16="http://schemas.microsoft.com/office/drawing/2014/main" id="{7262035C-AEE4-4EA1-B99D-63BE40C1CA1C}"/>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14" name="Pladsholder til tekst 5">
            <a:extLst>
              <a:ext uri="{FF2B5EF4-FFF2-40B4-BE49-F238E27FC236}">
                <a16:creationId xmlns:a16="http://schemas.microsoft.com/office/drawing/2014/main" id="{5CB96E51-8059-42A4-9DDC-61FA9C89C328}"/>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1304259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B4F31-BBBA-4BD5-93EC-AE592451FB5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76C463D-9008-42EA-82EA-696BCDD26E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123621F9-ED6B-4897-8653-AB304A2406A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ADC6882-E0A9-46AA-93DB-23E261D4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027-4E3C-4346-B201-D3742196C97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87F81B47-62DD-40A7-8D02-0230B3050E8D}"/>
              </a:ext>
            </a:extLst>
          </p:cNvPr>
          <p:cNvSpPr>
            <a:spLocks noGrp="1"/>
          </p:cNvSpPr>
          <p:nvPr>
            <p:ph type="dt" sz="half" idx="10"/>
          </p:nvPr>
        </p:nvSpPr>
        <p:spPr/>
        <p:txBody>
          <a:bodyPr/>
          <a:lstStyle/>
          <a:p>
            <a:fld id="{7AB9FBD4-631A-4FA6-B137-B39C284BEBA0}" type="datetime1">
              <a:rPr lang="da-DK" smtClean="0"/>
              <a:t>17-02-2026</a:t>
            </a:fld>
            <a:endParaRPr lang="da-DK"/>
          </a:p>
        </p:txBody>
      </p:sp>
      <p:sp>
        <p:nvSpPr>
          <p:cNvPr id="8" name="Pladsholder til sidefod 7">
            <a:extLst>
              <a:ext uri="{FF2B5EF4-FFF2-40B4-BE49-F238E27FC236}">
                <a16:creationId xmlns:a16="http://schemas.microsoft.com/office/drawing/2014/main" id="{5D476C7F-AA5B-453C-B240-8138272E846D}"/>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7CA9F297-B038-46A4-912D-6F54F380660D}"/>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2096683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teratio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grpSp>
        <p:nvGrpSpPr>
          <p:cNvPr id="8" name="Gruppe 7">
            <a:extLst>
              <a:ext uri="{FF2B5EF4-FFF2-40B4-BE49-F238E27FC236}">
                <a16:creationId xmlns:a16="http://schemas.microsoft.com/office/drawing/2014/main" id="{A71703CE-220D-420A-A945-8170027FFB47}"/>
              </a:ext>
            </a:extLst>
          </p:cNvPr>
          <p:cNvGrpSpPr/>
          <p:nvPr userDrawn="1"/>
        </p:nvGrpSpPr>
        <p:grpSpPr>
          <a:xfrm>
            <a:off x="5963770" y="1798498"/>
            <a:ext cx="5502413" cy="4107753"/>
            <a:chOff x="2910710" y="1881188"/>
            <a:chExt cx="5502413" cy="4107753"/>
          </a:xfrm>
        </p:grpSpPr>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5234934" y="349975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p:nvSpPr>
          <p:spPr>
            <a:xfrm>
              <a:off x="3823326" y="2299839"/>
              <a:ext cx="3689102" cy="3689102"/>
            </a:xfrm>
            <a:prstGeom prst="donut">
              <a:avLst>
                <a:gd name="adj" fmla="val 17723"/>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3767213" y="2195177"/>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3711101" y="2090514"/>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3654989" y="1985851"/>
              <a:ext cx="3689102" cy="3689102"/>
            </a:xfrm>
            <a:prstGeom prst="donut">
              <a:avLst>
                <a:gd name="adj" fmla="val 17723"/>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3598877" y="1881188"/>
              <a:ext cx="3689102" cy="3689102"/>
            </a:xfrm>
            <a:prstGeom prst="donut">
              <a:avLst>
                <a:gd name="adj" fmla="val 1772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5231652" y="346785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2910710" y="1881188"/>
              <a:ext cx="2629030" cy="658800"/>
            </a:xfrm>
            <a:prstGeom prst="rect">
              <a:avLst/>
            </a:prstGeom>
            <a:gradFill>
              <a:gsLst>
                <a:gs pos="100000">
                  <a:schemeClr val="accent4">
                    <a:lumMod val="40000"/>
                    <a:lumOff val="60000"/>
                  </a:schemeClr>
                </a:gs>
                <a:gs pos="60000">
                  <a:schemeClr val="accent4">
                    <a:lumMod val="20000"/>
                    <a:lumOff val="8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5552148" y="4911247"/>
              <a:ext cx="2135817" cy="658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7500607" y="4855068"/>
              <a:ext cx="1063778" cy="761254"/>
            </a:xfrm>
            <a:prstGeom prst="triangle">
              <a:avLst/>
            </a:prstGeom>
            <a:solidFill>
              <a:srgbClr val="D9E5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3" name="Pladsholder til tekst 2">
            <a:extLst>
              <a:ext uri="{FF2B5EF4-FFF2-40B4-BE49-F238E27FC236}">
                <a16:creationId xmlns:a16="http://schemas.microsoft.com/office/drawing/2014/main" id="{9B301078-50B8-4A95-9ED9-8681C562ED7F}"/>
              </a:ext>
            </a:extLst>
          </p:cNvPr>
          <p:cNvSpPr>
            <a:spLocks noGrp="1"/>
          </p:cNvSpPr>
          <p:nvPr>
            <p:ph type="body" sz="quarter" idx="12" hasCustomPrompt="1"/>
          </p:nvPr>
        </p:nvSpPr>
        <p:spPr>
          <a:xfrm>
            <a:off x="858715" y="1663582"/>
            <a:ext cx="5106988" cy="4183063"/>
          </a:xfrm>
          <a:prstGeom prst="rect">
            <a:avLst/>
          </a:prstGeom>
          <a:solidFill>
            <a:schemeClr val="accent2">
              <a:lumMod val="40000"/>
              <a:lumOff val="60000"/>
            </a:schemeClr>
          </a:solidFill>
        </p:spPr>
        <p:txBody>
          <a:bodyPr anchor="ctr" anchorCtr="0"/>
          <a:lstStyle>
            <a:lvl1pPr marL="0" indent="0" algn="ctr">
              <a:buNone/>
              <a:defRPr sz="1800">
                <a:solidFill>
                  <a:schemeClr val="accent4"/>
                </a:solidFill>
              </a:defRPr>
            </a:lvl1pPr>
            <a:lvl2pPr marL="457200" indent="0">
              <a:buNone/>
              <a:defRPr/>
            </a:lvl2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Tree>
    <p:extLst>
      <p:ext uri="{BB962C8B-B14F-4D97-AF65-F5344CB8AC3E}">
        <p14:creationId xmlns:p14="http://schemas.microsoft.com/office/powerpoint/2010/main" val="3904878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teratio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9" name="Ellipse 8">
            <a:extLst>
              <a:ext uri="{FF2B5EF4-FFF2-40B4-BE49-F238E27FC236}">
                <a16:creationId xmlns:a16="http://schemas.microsoft.com/office/drawing/2014/main" id="{7700D184-8DD0-495F-8796-A874067F02A4}"/>
              </a:ext>
            </a:extLst>
          </p:cNvPr>
          <p:cNvSpPr>
            <a:spLocks noChangeAspect="1"/>
          </p:cNvSpPr>
          <p:nvPr/>
        </p:nvSpPr>
        <p:spPr>
          <a:xfrm>
            <a:off x="8287994" y="3417062"/>
            <a:ext cx="828000" cy="828000"/>
          </a:xfrm>
          <a:prstGeom prst="ellipse">
            <a:avLst/>
          </a:prstGeom>
          <a:solidFill>
            <a:schemeClr val="accent4">
              <a:lumMod val="75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0" name="Cirkel: udhulet 9">
            <a:extLst>
              <a:ext uri="{FF2B5EF4-FFF2-40B4-BE49-F238E27FC236}">
                <a16:creationId xmlns:a16="http://schemas.microsoft.com/office/drawing/2014/main" id="{72E6DFFF-6CFE-495E-9FDC-32A828A68B3F}"/>
              </a:ext>
            </a:extLst>
          </p:cNvPr>
          <p:cNvSpPr>
            <a:spLocks noChangeAspect="1"/>
          </p:cNvSpPr>
          <p:nvPr userDrawn="1"/>
        </p:nvSpPr>
        <p:spPr>
          <a:xfrm>
            <a:off x="6876386" y="2217149"/>
            <a:ext cx="3689102" cy="3689102"/>
          </a:xfrm>
          <a:prstGeom prst="donut">
            <a:avLst>
              <a:gd name="adj" fmla="val 17723"/>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1" name="Cirkel: udhulet 10">
            <a:extLst>
              <a:ext uri="{FF2B5EF4-FFF2-40B4-BE49-F238E27FC236}">
                <a16:creationId xmlns:a16="http://schemas.microsoft.com/office/drawing/2014/main" id="{7F08A1F3-440C-4CE0-AF57-F5EA96FA95D7}"/>
              </a:ext>
            </a:extLst>
          </p:cNvPr>
          <p:cNvSpPr>
            <a:spLocks noChangeAspect="1"/>
          </p:cNvSpPr>
          <p:nvPr/>
        </p:nvSpPr>
        <p:spPr>
          <a:xfrm>
            <a:off x="6820273" y="2112487"/>
            <a:ext cx="3689102" cy="3689102"/>
          </a:xfrm>
          <a:prstGeom prst="donut">
            <a:avLst>
              <a:gd name="adj" fmla="val 17723"/>
            </a:avLst>
          </a:prstGeom>
          <a:solidFill>
            <a:srgbClr val="334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3" name="Cirkel: udhulet 12">
            <a:extLst>
              <a:ext uri="{FF2B5EF4-FFF2-40B4-BE49-F238E27FC236}">
                <a16:creationId xmlns:a16="http://schemas.microsoft.com/office/drawing/2014/main" id="{AA25638D-59AB-4A3A-843E-1E9E971657D7}"/>
              </a:ext>
            </a:extLst>
          </p:cNvPr>
          <p:cNvSpPr>
            <a:spLocks noChangeAspect="1"/>
          </p:cNvSpPr>
          <p:nvPr/>
        </p:nvSpPr>
        <p:spPr>
          <a:xfrm>
            <a:off x="6764161" y="2007824"/>
            <a:ext cx="3689102" cy="3689102"/>
          </a:xfrm>
          <a:prstGeom prst="donut">
            <a:avLst>
              <a:gd name="adj" fmla="val 1772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4" name="Cirkel: udhulet 13">
            <a:extLst>
              <a:ext uri="{FF2B5EF4-FFF2-40B4-BE49-F238E27FC236}">
                <a16:creationId xmlns:a16="http://schemas.microsoft.com/office/drawing/2014/main" id="{826E6A6F-15D2-4F59-835E-76C063C727D4}"/>
              </a:ext>
            </a:extLst>
          </p:cNvPr>
          <p:cNvSpPr>
            <a:spLocks noChangeAspect="1"/>
          </p:cNvSpPr>
          <p:nvPr/>
        </p:nvSpPr>
        <p:spPr>
          <a:xfrm>
            <a:off x="6708049" y="1903161"/>
            <a:ext cx="3689102" cy="3689102"/>
          </a:xfrm>
          <a:prstGeom prst="donut">
            <a:avLst>
              <a:gd name="adj" fmla="val 1772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15" name="Cirkel: udhulet 14">
            <a:extLst>
              <a:ext uri="{FF2B5EF4-FFF2-40B4-BE49-F238E27FC236}">
                <a16:creationId xmlns:a16="http://schemas.microsoft.com/office/drawing/2014/main" id="{1E9542CE-83BB-4EF0-BF5D-034717DB789B}"/>
              </a:ext>
            </a:extLst>
          </p:cNvPr>
          <p:cNvSpPr>
            <a:spLocks noChangeAspect="1"/>
          </p:cNvSpPr>
          <p:nvPr/>
        </p:nvSpPr>
        <p:spPr>
          <a:xfrm>
            <a:off x="6651937" y="1798498"/>
            <a:ext cx="3689102" cy="3689102"/>
          </a:xfrm>
          <a:prstGeom prst="donut">
            <a:avLst>
              <a:gd name="adj" fmla="val 17723"/>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nvGrpSpPr>
          <p:cNvPr id="16" name="Gruppe 15">
            <a:extLst>
              <a:ext uri="{FF2B5EF4-FFF2-40B4-BE49-F238E27FC236}">
                <a16:creationId xmlns:a16="http://schemas.microsoft.com/office/drawing/2014/main" id="{CA0A60DA-DEEB-48CF-BC80-E249053B2B1D}"/>
              </a:ext>
            </a:extLst>
          </p:cNvPr>
          <p:cNvGrpSpPr/>
          <p:nvPr/>
        </p:nvGrpSpPr>
        <p:grpSpPr>
          <a:xfrm>
            <a:off x="8284712" y="3385166"/>
            <a:ext cx="648000" cy="648000"/>
            <a:chOff x="8599090" y="3356383"/>
            <a:chExt cx="648000" cy="648000"/>
          </a:xfrm>
        </p:grpSpPr>
        <p:sp>
          <p:nvSpPr>
            <p:cNvPr id="20" name="Ellipse 19">
              <a:extLst>
                <a:ext uri="{FF2B5EF4-FFF2-40B4-BE49-F238E27FC236}">
                  <a16:creationId xmlns:a16="http://schemas.microsoft.com/office/drawing/2014/main" id="{12BFDEBC-DEDC-4314-8F3E-6F95EF38A270}"/>
                </a:ext>
              </a:extLst>
            </p:cNvPr>
            <p:cNvSpPr>
              <a:spLocks noChangeAspect="1"/>
            </p:cNvSpPr>
            <p:nvPr/>
          </p:nvSpPr>
          <p:spPr>
            <a:xfrm>
              <a:off x="8599090" y="3356383"/>
              <a:ext cx="648000" cy="648000"/>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1" name="Ellipse 20">
              <a:extLst>
                <a:ext uri="{FF2B5EF4-FFF2-40B4-BE49-F238E27FC236}">
                  <a16:creationId xmlns:a16="http://schemas.microsoft.com/office/drawing/2014/main" id="{6C50A5EB-FEFB-4818-AB11-21512DFBD890}"/>
                </a:ext>
              </a:extLst>
            </p:cNvPr>
            <p:cNvSpPr>
              <a:spLocks noChangeAspect="1"/>
            </p:cNvSpPr>
            <p:nvPr/>
          </p:nvSpPr>
          <p:spPr>
            <a:xfrm>
              <a:off x="8635090" y="3392383"/>
              <a:ext cx="576000" cy="576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22" name="Grafik 21" descr="Tandhjul">
              <a:extLst>
                <a:ext uri="{FF2B5EF4-FFF2-40B4-BE49-F238E27FC236}">
                  <a16:creationId xmlns:a16="http://schemas.microsoft.com/office/drawing/2014/main" id="{1423BE69-6EC6-4554-B596-4DA4466AB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0500" y="3407793"/>
              <a:ext cx="545181" cy="545181"/>
            </a:xfrm>
            <a:prstGeom prst="rect">
              <a:avLst/>
            </a:prstGeom>
          </p:spPr>
        </p:pic>
      </p:grpSp>
      <p:sp>
        <p:nvSpPr>
          <p:cNvPr id="17" name="Rektangel 16">
            <a:extLst>
              <a:ext uri="{FF2B5EF4-FFF2-40B4-BE49-F238E27FC236}">
                <a16:creationId xmlns:a16="http://schemas.microsoft.com/office/drawing/2014/main" id="{B948C699-0C1F-4201-82E3-A4F0B823F761}"/>
              </a:ext>
            </a:extLst>
          </p:cNvPr>
          <p:cNvSpPr/>
          <p:nvPr/>
        </p:nvSpPr>
        <p:spPr>
          <a:xfrm>
            <a:off x="5963770" y="1798498"/>
            <a:ext cx="2629030" cy="658800"/>
          </a:xfrm>
          <a:prstGeom prst="rect">
            <a:avLst/>
          </a:prstGeom>
          <a:gradFill>
            <a:gsLst>
              <a:gs pos="100000">
                <a:schemeClr val="accent4"/>
              </a:gs>
              <a:gs pos="60000">
                <a:schemeClr val="accent4">
                  <a:lumMod val="60000"/>
                  <a:lumOff val="40000"/>
                </a:schemeClr>
              </a:gs>
              <a:gs pos="100000">
                <a:schemeClr val="accent4">
                  <a:lumMod val="40000"/>
                  <a:lumOff val="6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434A5811-8A6C-4351-A585-82EC4BA5BE2B}"/>
              </a:ext>
            </a:extLst>
          </p:cNvPr>
          <p:cNvSpPr/>
          <p:nvPr/>
        </p:nvSpPr>
        <p:spPr>
          <a:xfrm>
            <a:off x="8605208" y="4828557"/>
            <a:ext cx="2135817" cy="65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9" name="Ligebenet trekant 18">
            <a:extLst>
              <a:ext uri="{FF2B5EF4-FFF2-40B4-BE49-F238E27FC236}">
                <a16:creationId xmlns:a16="http://schemas.microsoft.com/office/drawing/2014/main" id="{4C6CD71B-8122-4EAE-8A9D-BF45723DA382}"/>
              </a:ext>
            </a:extLst>
          </p:cNvPr>
          <p:cNvSpPr/>
          <p:nvPr/>
        </p:nvSpPr>
        <p:spPr>
          <a:xfrm rot="5400000">
            <a:off x="10553667" y="4772378"/>
            <a:ext cx="1063778" cy="76125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D9B0696E-50D3-4D72-8E03-B42F14265902}"/>
              </a:ext>
            </a:extLst>
          </p:cNvPr>
          <p:cNvSpPr>
            <a:spLocks noGrp="1"/>
          </p:cNvSpPr>
          <p:nvPr userDrawn="1">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Tree>
    <p:extLst>
      <p:ext uri="{BB962C8B-B14F-4D97-AF65-F5344CB8AC3E}">
        <p14:creationId xmlns:p14="http://schemas.microsoft.com/office/powerpoint/2010/main" val="4224948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Årshjul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69060" y="1557336"/>
            <a:ext cx="4549229" cy="4535489"/>
            <a:chOff x="4084898" y="2084328"/>
            <a:chExt cx="4067967"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84898" y="2084328"/>
              <a:ext cx="4067967" cy="4055682"/>
              <a:chOff x="3737131" y="2085661"/>
              <a:chExt cx="4067967"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737131" y="4030768"/>
                <a:ext cx="452560"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947108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Årshjul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grpSp>
        <p:nvGrpSpPr>
          <p:cNvPr id="23" name="Gruppe 22">
            <a:extLst>
              <a:ext uri="{FF2B5EF4-FFF2-40B4-BE49-F238E27FC236}">
                <a16:creationId xmlns:a16="http://schemas.microsoft.com/office/drawing/2014/main" id="{27A1B2FD-F7D7-454E-AE0D-A59D178EC037}"/>
              </a:ext>
            </a:extLst>
          </p:cNvPr>
          <p:cNvGrpSpPr>
            <a:grpSpLocks noChangeAspect="1"/>
          </p:cNvGrpSpPr>
          <p:nvPr userDrawn="1"/>
        </p:nvGrpSpPr>
        <p:grpSpPr>
          <a:xfrm>
            <a:off x="6476372" y="1557336"/>
            <a:ext cx="4541916" cy="4535489"/>
            <a:chOff x="4091437" y="2084328"/>
            <a:chExt cx="4061428" cy="4055682"/>
          </a:xfrm>
        </p:grpSpPr>
        <p:grpSp>
          <p:nvGrpSpPr>
            <p:cNvPr id="24" name="Gruppe 23">
              <a:extLst>
                <a:ext uri="{FF2B5EF4-FFF2-40B4-BE49-F238E27FC236}">
                  <a16:creationId xmlns:a16="http://schemas.microsoft.com/office/drawing/2014/main" id="{810D3E80-1DCA-4224-83F2-FD5A03563DC4}"/>
                </a:ext>
              </a:extLst>
            </p:cNvPr>
            <p:cNvGrpSpPr/>
            <p:nvPr/>
          </p:nvGrpSpPr>
          <p:grpSpPr>
            <a:xfrm>
              <a:off x="4091437" y="2084328"/>
              <a:ext cx="4061428" cy="4055682"/>
              <a:chOff x="3743670" y="2085661"/>
              <a:chExt cx="4061428" cy="4055682"/>
            </a:xfrm>
          </p:grpSpPr>
          <p:grpSp>
            <p:nvGrpSpPr>
              <p:cNvPr id="37" name="Gruppe 36">
                <a:extLst>
                  <a:ext uri="{FF2B5EF4-FFF2-40B4-BE49-F238E27FC236}">
                    <a16:creationId xmlns:a16="http://schemas.microsoft.com/office/drawing/2014/main" id="{EC80E36A-569E-42D4-9F6B-24B68DCCCEA4}"/>
                  </a:ext>
                </a:extLst>
              </p:cNvPr>
              <p:cNvGrpSpPr>
                <a:grpSpLocks noChangeAspect="1"/>
              </p:cNvGrpSpPr>
              <p:nvPr/>
            </p:nvGrpSpPr>
            <p:grpSpPr>
              <a:xfrm>
                <a:off x="3743670" y="2085661"/>
                <a:ext cx="4032000" cy="4032000"/>
                <a:chOff x="3912698" y="2061978"/>
                <a:chExt cx="4068000" cy="4068000"/>
              </a:xfrm>
            </p:grpSpPr>
            <p:grpSp>
              <p:nvGrpSpPr>
                <p:cNvPr id="43" name="Gruppe 42">
                  <a:extLst>
                    <a:ext uri="{FF2B5EF4-FFF2-40B4-BE49-F238E27FC236}">
                      <a16:creationId xmlns:a16="http://schemas.microsoft.com/office/drawing/2014/main" id="{296D837A-AEF7-4FC6-9EF5-11C5D5B25930}"/>
                    </a:ext>
                  </a:extLst>
                </p:cNvPr>
                <p:cNvGrpSpPr/>
                <p:nvPr/>
              </p:nvGrpSpPr>
              <p:grpSpPr>
                <a:xfrm>
                  <a:off x="4011536" y="2168906"/>
                  <a:ext cx="3870324" cy="3855092"/>
                  <a:chOff x="3445118" y="2199702"/>
                  <a:chExt cx="3870324" cy="3855092"/>
                </a:xfrm>
              </p:grpSpPr>
              <p:sp>
                <p:nvSpPr>
                  <p:cNvPr id="45" name="Ligebenet trapez 44">
                    <a:extLst>
                      <a:ext uri="{FF2B5EF4-FFF2-40B4-BE49-F238E27FC236}">
                        <a16:creationId xmlns:a16="http://schemas.microsoft.com/office/drawing/2014/main" id="{B90D93B2-DD0F-4B57-AE8B-5E321A011687}"/>
                      </a:ext>
                    </a:extLst>
                  </p:cNvPr>
                  <p:cNvSpPr>
                    <a:spLocks noChangeAspect="1"/>
                  </p:cNvSpPr>
                  <p:nvPr/>
                </p:nvSpPr>
                <p:spPr>
                  <a:xfrm rot="11700000" flipV="1">
                    <a:off x="4597224" y="4078849"/>
                    <a:ext cx="1056711" cy="1975945"/>
                  </a:xfrm>
                  <a:prstGeom prst="trapezoid">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46" name="Gruppe 45">
                    <a:extLst>
                      <a:ext uri="{FF2B5EF4-FFF2-40B4-BE49-F238E27FC236}">
                        <a16:creationId xmlns:a16="http://schemas.microsoft.com/office/drawing/2014/main" id="{BA6F45B5-4623-4505-BD1D-C6BE0F6ECA17}"/>
                      </a:ext>
                    </a:extLst>
                  </p:cNvPr>
                  <p:cNvGrpSpPr/>
                  <p:nvPr/>
                </p:nvGrpSpPr>
                <p:grpSpPr>
                  <a:xfrm>
                    <a:off x="3445118" y="2199702"/>
                    <a:ext cx="3870324" cy="3590961"/>
                    <a:chOff x="3445118" y="2199702"/>
                    <a:chExt cx="3870324" cy="3590961"/>
                  </a:xfrm>
                </p:grpSpPr>
                <p:sp>
                  <p:nvSpPr>
                    <p:cNvPr id="48" name="Ligebenet trapez 47">
                      <a:extLst>
                        <a:ext uri="{FF2B5EF4-FFF2-40B4-BE49-F238E27FC236}">
                          <a16:creationId xmlns:a16="http://schemas.microsoft.com/office/drawing/2014/main" id="{8C93FC00-366D-4B80-BF3F-0060DB7CD1CE}"/>
                        </a:ext>
                      </a:extLst>
                    </p:cNvPr>
                    <p:cNvSpPr>
                      <a:spLocks noChangeAspect="1"/>
                    </p:cNvSpPr>
                    <p:nvPr/>
                  </p:nvSpPr>
                  <p:spPr>
                    <a:xfrm rot="6300000">
                      <a:off x="3919098" y="2888201"/>
                      <a:ext cx="1049386" cy="1975945"/>
                    </a:xfrm>
                    <a:prstGeom prst="trapezoid">
                      <a:avLst>
                        <a:gd name="adj" fmla="val 50000"/>
                      </a:avLst>
                    </a:prstGeom>
                    <a:solidFill>
                      <a:srgbClr val="664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9" name="Ligebenet trapez 48">
                      <a:extLst>
                        <a:ext uri="{FF2B5EF4-FFF2-40B4-BE49-F238E27FC236}">
                          <a16:creationId xmlns:a16="http://schemas.microsoft.com/office/drawing/2014/main" id="{A4611F4F-D094-4599-B183-B4B6B04D10A7}"/>
                        </a:ext>
                      </a:extLst>
                    </p:cNvPr>
                    <p:cNvSpPr>
                      <a:spLocks noChangeAspect="1"/>
                    </p:cNvSpPr>
                    <p:nvPr/>
                  </p:nvSpPr>
                  <p:spPr>
                    <a:xfrm rot="8100000">
                      <a:off x="4181859" y="2462885"/>
                      <a:ext cx="1049386" cy="1975945"/>
                    </a:xfrm>
                    <a:prstGeom prst="trapezoid">
                      <a:avLst>
                        <a:gd name="adj" fmla="val 50000"/>
                      </a:avLst>
                    </a:prstGeom>
                    <a:solidFill>
                      <a:srgbClr val="5E3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0" name="Ligebenet trapez 49">
                      <a:extLst>
                        <a:ext uri="{FF2B5EF4-FFF2-40B4-BE49-F238E27FC236}">
                          <a16:creationId xmlns:a16="http://schemas.microsoft.com/office/drawing/2014/main" id="{368AD763-5CD5-4DED-BFEF-F1EAA893AD02}"/>
                        </a:ext>
                      </a:extLst>
                    </p:cNvPr>
                    <p:cNvSpPr>
                      <a:spLocks noChangeAspect="1"/>
                    </p:cNvSpPr>
                    <p:nvPr/>
                  </p:nvSpPr>
                  <p:spPr>
                    <a:xfrm rot="9900000">
                      <a:off x="4608048" y="2201804"/>
                      <a:ext cx="1049386" cy="1975945"/>
                    </a:xfrm>
                    <a:prstGeom prst="trapezoid">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1" name="Ligebenet trapez 50">
                      <a:extLst>
                        <a:ext uri="{FF2B5EF4-FFF2-40B4-BE49-F238E27FC236}">
                          <a16:creationId xmlns:a16="http://schemas.microsoft.com/office/drawing/2014/main" id="{B88555C2-53A3-473F-A4DD-622E09BEC02F}"/>
                        </a:ext>
                      </a:extLst>
                    </p:cNvPr>
                    <p:cNvSpPr>
                      <a:spLocks noChangeAspect="1"/>
                    </p:cNvSpPr>
                    <p:nvPr/>
                  </p:nvSpPr>
                  <p:spPr>
                    <a:xfrm rot="15300000" flipH="1">
                      <a:off x="5802777" y="2886099"/>
                      <a:ext cx="1049386" cy="1975945"/>
                    </a:xfrm>
                    <a:prstGeom prst="trapezoid">
                      <a:avLst>
                        <a:gd name="adj" fmla="val 50000"/>
                      </a:avLst>
                    </a:prstGeom>
                    <a:solidFill>
                      <a:srgbClr val="CAC6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2" name="Ligebenet trapez 51">
                      <a:extLst>
                        <a:ext uri="{FF2B5EF4-FFF2-40B4-BE49-F238E27FC236}">
                          <a16:creationId xmlns:a16="http://schemas.microsoft.com/office/drawing/2014/main" id="{11111305-2299-429E-A1DE-8186147E3084}"/>
                        </a:ext>
                      </a:extLst>
                    </p:cNvPr>
                    <p:cNvSpPr>
                      <a:spLocks noChangeAspect="1"/>
                    </p:cNvSpPr>
                    <p:nvPr/>
                  </p:nvSpPr>
                  <p:spPr>
                    <a:xfrm rot="13500000" flipH="1">
                      <a:off x="5540016" y="2460783"/>
                      <a:ext cx="1049386" cy="1975945"/>
                    </a:xfrm>
                    <a:prstGeom prst="trapezoid">
                      <a:avLst>
                        <a:gd name="adj" fmla="val 50000"/>
                      </a:avLst>
                    </a:prstGeom>
                    <a:solidFill>
                      <a:srgbClr val="D4D1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3" name="Ligebenet trapez 52">
                      <a:extLst>
                        <a:ext uri="{FF2B5EF4-FFF2-40B4-BE49-F238E27FC236}">
                          <a16:creationId xmlns:a16="http://schemas.microsoft.com/office/drawing/2014/main" id="{1C19C01E-2AB6-4ABC-9AB9-B5F9B617BC9A}"/>
                        </a:ext>
                      </a:extLst>
                    </p:cNvPr>
                    <p:cNvSpPr>
                      <a:spLocks noChangeAspect="1"/>
                    </p:cNvSpPr>
                    <p:nvPr/>
                  </p:nvSpPr>
                  <p:spPr>
                    <a:xfrm rot="11700000" flipH="1">
                      <a:off x="5113827" y="2199702"/>
                      <a:ext cx="1049386" cy="1975945"/>
                    </a:xfrm>
                    <a:prstGeom prst="trapezoid">
                      <a:avLst>
                        <a:gd name="adj" fmla="val 5000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4" name="Ligebenet trapez 53">
                      <a:extLst>
                        <a:ext uri="{FF2B5EF4-FFF2-40B4-BE49-F238E27FC236}">
                          <a16:creationId xmlns:a16="http://schemas.microsoft.com/office/drawing/2014/main" id="{EDA9020E-360F-4A26-8411-CA190026DDDD}"/>
                        </a:ext>
                      </a:extLst>
                    </p:cNvPr>
                    <p:cNvSpPr>
                      <a:spLocks noChangeAspect="1"/>
                    </p:cNvSpPr>
                    <p:nvPr/>
                  </p:nvSpPr>
                  <p:spPr>
                    <a:xfrm rot="15300000" flipV="1">
                      <a:off x="3908398" y="3391504"/>
                      <a:ext cx="1049386" cy="1975945"/>
                    </a:xfrm>
                    <a:prstGeom prst="trapezoid">
                      <a:avLst>
                        <a:gd name="adj" fmla="val 50000"/>
                      </a:avLst>
                    </a:prstGeom>
                    <a:solidFill>
                      <a:srgbClr val="334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5" name="Ligebenet trapez 54">
                      <a:extLst>
                        <a:ext uri="{FF2B5EF4-FFF2-40B4-BE49-F238E27FC236}">
                          <a16:creationId xmlns:a16="http://schemas.microsoft.com/office/drawing/2014/main" id="{FF38CA69-E484-4874-A0DE-F76321FA0B5C}"/>
                        </a:ext>
                      </a:extLst>
                    </p:cNvPr>
                    <p:cNvSpPr>
                      <a:spLocks noChangeAspect="1"/>
                    </p:cNvSpPr>
                    <p:nvPr/>
                  </p:nvSpPr>
                  <p:spPr>
                    <a:xfrm rot="13500000" flipV="1">
                      <a:off x="4171160" y="3816820"/>
                      <a:ext cx="1049386" cy="1975945"/>
                    </a:xfrm>
                    <a:prstGeom prst="trapezoid">
                      <a:avLst>
                        <a:gd name="adj" fmla="val 50000"/>
                      </a:avLst>
                    </a:prstGeom>
                    <a:solidFill>
                      <a:srgbClr val="3747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6" name="Ligebenet trapez 55">
                      <a:extLst>
                        <a:ext uri="{FF2B5EF4-FFF2-40B4-BE49-F238E27FC236}">
                          <a16:creationId xmlns:a16="http://schemas.microsoft.com/office/drawing/2014/main" id="{DE022FD3-31A3-4B0B-88C9-CB7FA89DBC7E}"/>
                        </a:ext>
                      </a:extLst>
                    </p:cNvPr>
                    <p:cNvSpPr>
                      <a:spLocks noChangeAspect="1"/>
                    </p:cNvSpPr>
                    <p:nvPr/>
                  </p:nvSpPr>
                  <p:spPr>
                    <a:xfrm rot="6300000" flipH="1" flipV="1">
                      <a:off x="5792078" y="3389402"/>
                      <a:ext cx="1049386" cy="1975945"/>
                    </a:xfrm>
                    <a:prstGeom prst="trapezoid">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7" name="Ligebenet trapez 56">
                      <a:extLst>
                        <a:ext uri="{FF2B5EF4-FFF2-40B4-BE49-F238E27FC236}">
                          <a16:creationId xmlns:a16="http://schemas.microsoft.com/office/drawing/2014/main" id="{3158EADB-CE91-4073-9F19-1E34EC9B4181}"/>
                        </a:ext>
                      </a:extLst>
                    </p:cNvPr>
                    <p:cNvSpPr>
                      <a:spLocks noChangeAspect="1"/>
                    </p:cNvSpPr>
                    <p:nvPr/>
                  </p:nvSpPr>
                  <p:spPr>
                    <a:xfrm rot="8100000" flipH="1" flipV="1">
                      <a:off x="5529317" y="3814718"/>
                      <a:ext cx="1049386" cy="1975945"/>
                    </a:xfrm>
                    <a:prstGeom prst="trapezoid">
                      <a:avLst>
                        <a:gd name="adj" fmla="val 50000"/>
                      </a:avLst>
                    </a:prstGeom>
                    <a:solidFill>
                      <a:srgbClr val="486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7" name="Ligebenet trapez 46">
                    <a:extLst>
                      <a:ext uri="{FF2B5EF4-FFF2-40B4-BE49-F238E27FC236}">
                        <a16:creationId xmlns:a16="http://schemas.microsoft.com/office/drawing/2014/main" id="{0E058831-5B40-484C-AAF3-D76326B0175D}"/>
                      </a:ext>
                    </a:extLst>
                  </p:cNvPr>
                  <p:cNvSpPr>
                    <a:spLocks noChangeAspect="1"/>
                  </p:cNvSpPr>
                  <p:nvPr/>
                </p:nvSpPr>
                <p:spPr>
                  <a:xfrm rot="9900000" flipH="1" flipV="1">
                    <a:off x="5103128" y="4066257"/>
                    <a:ext cx="1049386" cy="1975945"/>
                  </a:xfrm>
                  <a:prstGeom prst="trapezoid">
                    <a:avLst>
                      <a:gd name="adj" fmla="val 50000"/>
                    </a:avLst>
                  </a:prstGeom>
                  <a:solidFill>
                    <a:srgbClr val="4662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44" name="Blokbue 43">
                  <a:extLst>
                    <a:ext uri="{FF2B5EF4-FFF2-40B4-BE49-F238E27FC236}">
                      <a16:creationId xmlns:a16="http://schemas.microsoft.com/office/drawing/2014/main" id="{30606CF1-2BBE-4571-A89B-F5D6D3DC7A70}"/>
                    </a:ext>
                  </a:extLst>
                </p:cNvPr>
                <p:cNvSpPr>
                  <a:spLocks noChangeAspect="1"/>
                </p:cNvSpPr>
                <p:nvPr/>
              </p:nvSpPr>
              <p:spPr>
                <a:xfrm>
                  <a:off x="3912698" y="2061978"/>
                  <a:ext cx="4068000" cy="4068000"/>
                </a:xfrm>
                <a:prstGeom prst="blockArc">
                  <a:avLst>
                    <a:gd name="adj1" fmla="val 0"/>
                    <a:gd name="adj2" fmla="val 21582834"/>
                    <a:gd name="adj3" fmla="val 30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grpSp>
          <p:sp>
            <p:nvSpPr>
              <p:cNvPr id="38" name="Blokbue 37">
                <a:extLst>
                  <a:ext uri="{FF2B5EF4-FFF2-40B4-BE49-F238E27FC236}">
                    <a16:creationId xmlns:a16="http://schemas.microsoft.com/office/drawing/2014/main" id="{06CCE944-BCA0-40AC-94DE-45F1682537FE}"/>
                  </a:ext>
                </a:extLst>
              </p:cNvPr>
              <p:cNvSpPr>
                <a:spLocks noChangeAspect="1"/>
              </p:cNvSpPr>
              <p:nvPr/>
            </p:nvSpPr>
            <p:spPr>
              <a:xfrm>
                <a:off x="4139670" y="2481661"/>
                <a:ext cx="3240000" cy="3240000"/>
              </a:xfrm>
              <a:prstGeom prst="blockArc">
                <a:avLst>
                  <a:gd name="adj1" fmla="val 0"/>
                  <a:gd name="adj2" fmla="val 21591805"/>
                  <a:gd name="adj3" fmla="val 408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tx1"/>
                  </a:solidFill>
                </a:endParaRPr>
              </a:p>
            </p:txBody>
          </p:sp>
          <p:sp>
            <p:nvSpPr>
              <p:cNvPr id="39" name="Rektangel 38">
                <a:extLst>
                  <a:ext uri="{FF2B5EF4-FFF2-40B4-BE49-F238E27FC236}">
                    <a16:creationId xmlns:a16="http://schemas.microsoft.com/office/drawing/2014/main" id="{4DE42B09-7386-4787-B309-3BDB64705062}"/>
                  </a:ext>
                </a:extLst>
              </p:cNvPr>
              <p:cNvSpPr/>
              <p:nvPr/>
            </p:nvSpPr>
            <p:spPr>
              <a:xfrm>
                <a:off x="3815934" y="4030768"/>
                <a:ext cx="373757" cy="1384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Rektangel 39">
                <a:extLst>
                  <a:ext uri="{FF2B5EF4-FFF2-40B4-BE49-F238E27FC236}">
                    <a16:creationId xmlns:a16="http://schemas.microsoft.com/office/drawing/2014/main" id="{CAE149E8-4B47-41F1-8E25-E92C1656B47C}"/>
                  </a:ext>
                </a:extLst>
              </p:cNvPr>
              <p:cNvSpPr/>
              <p:nvPr/>
            </p:nvSpPr>
            <p:spPr>
              <a:xfrm>
                <a:off x="7245815" y="4030767"/>
                <a:ext cx="559283"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Rektangel 40">
                <a:extLst>
                  <a:ext uri="{FF2B5EF4-FFF2-40B4-BE49-F238E27FC236}">
                    <a16:creationId xmlns:a16="http://schemas.microsoft.com/office/drawing/2014/main" id="{48899A7E-2C06-4395-9DFF-68A108AF85A7}"/>
                  </a:ext>
                </a:extLst>
              </p:cNvPr>
              <p:cNvSpPr/>
              <p:nvPr/>
            </p:nvSpPr>
            <p:spPr>
              <a:xfrm rot="5400000">
                <a:off x="5489669" y="5800448"/>
                <a:ext cx="540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2" name="Rektangel 41">
                <a:extLst>
                  <a:ext uri="{FF2B5EF4-FFF2-40B4-BE49-F238E27FC236}">
                    <a16:creationId xmlns:a16="http://schemas.microsoft.com/office/drawing/2014/main" id="{6CFC3A54-A885-4979-A0B1-8772C2D37493}"/>
                  </a:ext>
                </a:extLst>
              </p:cNvPr>
              <p:cNvSpPr/>
              <p:nvPr/>
            </p:nvSpPr>
            <p:spPr>
              <a:xfrm rot="5400000">
                <a:off x="5561669" y="2227068"/>
                <a:ext cx="396000" cy="141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25" name="Rektangel 24">
              <a:extLst>
                <a:ext uri="{FF2B5EF4-FFF2-40B4-BE49-F238E27FC236}">
                  <a16:creationId xmlns:a16="http://schemas.microsoft.com/office/drawing/2014/main" id="{83A8F8B9-E68E-436F-8F5B-C379884BE219}"/>
                </a:ext>
              </a:extLst>
            </p:cNvPr>
            <p:cNvSpPr/>
            <p:nvPr/>
          </p:nvSpPr>
          <p:spPr>
            <a:xfrm rot="18896412">
              <a:off x="4367547" y="267287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NOVEMBER</a:t>
              </a:r>
            </a:p>
          </p:txBody>
        </p:sp>
        <p:sp>
          <p:nvSpPr>
            <p:cNvPr id="26" name="Rektangel 25">
              <a:extLst>
                <a:ext uri="{FF2B5EF4-FFF2-40B4-BE49-F238E27FC236}">
                  <a16:creationId xmlns:a16="http://schemas.microsoft.com/office/drawing/2014/main" id="{ADD80487-73A9-47C6-A38B-8409C25E1E0E}"/>
                </a:ext>
              </a:extLst>
            </p:cNvPr>
            <p:cNvSpPr/>
            <p:nvPr/>
          </p:nvSpPr>
          <p:spPr>
            <a:xfrm rot="20783978">
              <a:off x="4817676" y="240004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DECEMBER</a:t>
              </a:r>
            </a:p>
          </p:txBody>
        </p:sp>
        <p:sp>
          <p:nvSpPr>
            <p:cNvPr id="27" name="Rektangel 26">
              <a:extLst>
                <a:ext uri="{FF2B5EF4-FFF2-40B4-BE49-F238E27FC236}">
                  <a16:creationId xmlns:a16="http://schemas.microsoft.com/office/drawing/2014/main" id="{0900154C-C805-4F85-BEDF-8D654703D908}"/>
                </a:ext>
              </a:extLst>
            </p:cNvPr>
            <p:cNvSpPr/>
            <p:nvPr/>
          </p:nvSpPr>
          <p:spPr>
            <a:xfrm rot="17255796">
              <a:off x="4094413" y="316135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OKTOBER</a:t>
              </a:r>
            </a:p>
          </p:txBody>
        </p:sp>
        <p:sp>
          <p:nvSpPr>
            <p:cNvPr id="28" name="Rektangel 27">
              <a:extLst>
                <a:ext uri="{FF2B5EF4-FFF2-40B4-BE49-F238E27FC236}">
                  <a16:creationId xmlns:a16="http://schemas.microsoft.com/office/drawing/2014/main" id="{0D4E3CEC-37B6-48E4-9D40-34EAEF8F065A}"/>
                </a:ext>
              </a:extLst>
            </p:cNvPr>
            <p:cNvSpPr/>
            <p:nvPr/>
          </p:nvSpPr>
          <p:spPr>
            <a:xfrm rot="840000">
              <a:off x="5381615" y="2395108"/>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JANUAR</a:t>
              </a:r>
            </a:p>
          </p:txBody>
        </p:sp>
        <p:sp>
          <p:nvSpPr>
            <p:cNvPr id="29" name="Rektangel 28">
              <a:extLst>
                <a:ext uri="{FF2B5EF4-FFF2-40B4-BE49-F238E27FC236}">
                  <a16:creationId xmlns:a16="http://schemas.microsoft.com/office/drawing/2014/main" id="{A5DC872F-FB34-4FDC-A574-FECCF6D12133}"/>
                </a:ext>
              </a:extLst>
            </p:cNvPr>
            <p:cNvSpPr/>
            <p:nvPr/>
          </p:nvSpPr>
          <p:spPr>
            <a:xfrm rot="4424261">
              <a:off x="6156268" y="318645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MARTS</a:t>
              </a:r>
            </a:p>
          </p:txBody>
        </p:sp>
        <p:sp>
          <p:nvSpPr>
            <p:cNvPr id="30" name="Rektangel 29">
              <a:extLst>
                <a:ext uri="{FF2B5EF4-FFF2-40B4-BE49-F238E27FC236}">
                  <a16:creationId xmlns:a16="http://schemas.microsoft.com/office/drawing/2014/main" id="{393482D5-169E-4BEE-B90F-9F98A69F6478}"/>
                </a:ext>
              </a:extLst>
            </p:cNvPr>
            <p:cNvSpPr/>
            <p:nvPr/>
          </p:nvSpPr>
          <p:spPr>
            <a:xfrm rot="2690074">
              <a:off x="5909199" y="2719799"/>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FEBRUAR</a:t>
              </a:r>
            </a:p>
          </p:txBody>
        </p:sp>
        <p:sp>
          <p:nvSpPr>
            <p:cNvPr id="31" name="Rektangel 30">
              <a:extLst>
                <a:ext uri="{FF2B5EF4-FFF2-40B4-BE49-F238E27FC236}">
                  <a16:creationId xmlns:a16="http://schemas.microsoft.com/office/drawing/2014/main" id="{ACAF756E-0113-4181-BDEA-97E4125BD0AA}"/>
                </a:ext>
              </a:extLst>
            </p:cNvPr>
            <p:cNvSpPr/>
            <p:nvPr/>
          </p:nvSpPr>
          <p:spPr>
            <a:xfrm rot="6513171">
              <a:off x="6158022" y="366484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APRIL</a:t>
              </a:r>
            </a:p>
          </p:txBody>
        </p:sp>
        <p:sp>
          <p:nvSpPr>
            <p:cNvPr id="32" name="Rektangel 31">
              <a:extLst>
                <a:ext uri="{FF2B5EF4-FFF2-40B4-BE49-F238E27FC236}">
                  <a16:creationId xmlns:a16="http://schemas.microsoft.com/office/drawing/2014/main" id="{A58525FC-DF76-45DB-8BC5-4471FC77CAC2}"/>
                </a:ext>
              </a:extLst>
            </p:cNvPr>
            <p:cNvSpPr/>
            <p:nvPr/>
          </p:nvSpPr>
          <p:spPr>
            <a:xfrm rot="7929987">
              <a:off x="5883345" y="420246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MAJ</a:t>
              </a:r>
            </a:p>
          </p:txBody>
        </p:sp>
        <p:sp>
          <p:nvSpPr>
            <p:cNvPr id="33" name="Rektangel 32">
              <a:extLst>
                <a:ext uri="{FF2B5EF4-FFF2-40B4-BE49-F238E27FC236}">
                  <a16:creationId xmlns:a16="http://schemas.microsoft.com/office/drawing/2014/main" id="{11340F6B-13D3-4D4E-8F2C-85A4FBCAB811}"/>
                </a:ext>
              </a:extLst>
            </p:cNvPr>
            <p:cNvSpPr/>
            <p:nvPr/>
          </p:nvSpPr>
          <p:spPr>
            <a:xfrm rot="9700478">
              <a:off x="5302581" y="4508571"/>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sp>
          <p:nvSpPr>
            <p:cNvPr id="34" name="Rektangel 33">
              <a:extLst>
                <a:ext uri="{FF2B5EF4-FFF2-40B4-BE49-F238E27FC236}">
                  <a16:creationId xmlns:a16="http://schemas.microsoft.com/office/drawing/2014/main" id="{8270157C-5136-49CE-A6CF-737774030B35}"/>
                </a:ext>
              </a:extLst>
            </p:cNvPr>
            <p:cNvSpPr/>
            <p:nvPr/>
          </p:nvSpPr>
          <p:spPr>
            <a:xfrm rot="15060000">
              <a:off x="4074545" y="3707014"/>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SEPTEMBER</a:t>
              </a:r>
            </a:p>
          </p:txBody>
        </p:sp>
        <p:sp>
          <p:nvSpPr>
            <p:cNvPr id="35" name="Rektangel 34">
              <a:extLst>
                <a:ext uri="{FF2B5EF4-FFF2-40B4-BE49-F238E27FC236}">
                  <a16:creationId xmlns:a16="http://schemas.microsoft.com/office/drawing/2014/main" id="{9DFD52B6-409F-4123-9126-AFD187BF8CDF}"/>
                </a:ext>
              </a:extLst>
            </p:cNvPr>
            <p:cNvSpPr/>
            <p:nvPr/>
          </p:nvSpPr>
          <p:spPr>
            <a:xfrm rot="13680000">
              <a:off x="4354962" y="4185583"/>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AUGUST</a:t>
              </a:r>
            </a:p>
          </p:txBody>
        </p:sp>
        <p:sp>
          <p:nvSpPr>
            <p:cNvPr id="36" name="Rektangel 35">
              <a:extLst>
                <a:ext uri="{FF2B5EF4-FFF2-40B4-BE49-F238E27FC236}">
                  <a16:creationId xmlns:a16="http://schemas.microsoft.com/office/drawing/2014/main" id="{96E79CB1-75D3-4ED5-939C-8E5D27F3C7C1}"/>
                </a:ext>
              </a:extLst>
            </p:cNvPr>
            <p:cNvSpPr/>
            <p:nvPr/>
          </p:nvSpPr>
          <p:spPr>
            <a:xfrm rot="12083814">
              <a:off x="4876619" y="4481750"/>
              <a:ext cx="1970440" cy="1322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4653129"/>
                </a:avLst>
              </a:prstTxWarp>
              <a:noAutofit/>
            </a:bodyPr>
            <a:lstStyle/>
            <a:p>
              <a:pPr algn="ctr"/>
              <a:r>
                <a:rPr lang="da-DK" sz="1000" b="1" dirty="0"/>
                <a:t>JULI</a:t>
              </a:r>
            </a:p>
          </p:txBody>
        </p:sp>
      </p:gr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2785964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ommunekort Danmark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53A23577-9AFD-41A6-81E4-8BC1B1DF17F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405019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ommunekort Danmark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D51F2A3A-875D-46DB-9B29-79E9C67BF28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978982" y="1665288"/>
            <a:ext cx="3768349" cy="4316410"/>
          </a:xfrm>
          <a:prstGeom prst="rect">
            <a:avLst/>
          </a:prstGeom>
        </p:spPr>
      </p:pic>
    </p:spTree>
    <p:extLst>
      <p:ext uri="{BB962C8B-B14F-4D97-AF65-F5344CB8AC3E}">
        <p14:creationId xmlns:p14="http://schemas.microsoft.com/office/powerpoint/2010/main" val="3042232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ommunekort Sjælland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8" name="Grafik 7">
            <a:extLst>
              <a:ext uri="{FF2B5EF4-FFF2-40B4-BE49-F238E27FC236}">
                <a16:creationId xmlns:a16="http://schemas.microsoft.com/office/drawing/2014/main" id="{20F7EDF0-D297-49B9-BAA0-A5DE77E2632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86336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Kommunekort Sjælland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62" name="Grafik 61">
            <a:extLst>
              <a:ext uri="{FF2B5EF4-FFF2-40B4-BE49-F238E27FC236}">
                <a16:creationId xmlns:a16="http://schemas.microsoft.com/office/drawing/2014/main" id="{B236292A-F899-47C8-8F84-83BBA8FBB83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7910" y="1671294"/>
            <a:ext cx="3109090" cy="4307023"/>
          </a:xfrm>
          <a:prstGeom prst="rect">
            <a:avLst/>
          </a:prstGeom>
        </p:spPr>
      </p:pic>
    </p:spTree>
    <p:extLst>
      <p:ext uri="{BB962C8B-B14F-4D97-AF65-F5344CB8AC3E}">
        <p14:creationId xmlns:p14="http://schemas.microsoft.com/office/powerpoint/2010/main" val="19366359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Kommunekort Hovedstad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F1FE8A81-96A7-4D7D-81B4-0965502F6C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31352411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Kommunekort Hovedstad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F14E2AD1-A299-4E42-9FDA-1BC87E83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29252" y="1669434"/>
            <a:ext cx="3154755" cy="4313360"/>
          </a:xfrm>
          <a:prstGeom prst="rect">
            <a:avLst/>
          </a:prstGeom>
        </p:spPr>
      </p:pic>
    </p:spTree>
    <p:extLst>
      <p:ext uri="{BB962C8B-B14F-4D97-AF65-F5344CB8AC3E}">
        <p14:creationId xmlns:p14="http://schemas.microsoft.com/office/powerpoint/2010/main" val="4228776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1C552-0AC0-452A-A07B-7639EFCB8347}"/>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388B8D1A-A814-4D50-A6FB-3EAA3CFA7EBD}"/>
              </a:ext>
            </a:extLst>
          </p:cNvPr>
          <p:cNvSpPr>
            <a:spLocks noGrp="1"/>
          </p:cNvSpPr>
          <p:nvPr>
            <p:ph type="dt" sz="half" idx="10"/>
          </p:nvPr>
        </p:nvSpPr>
        <p:spPr/>
        <p:txBody>
          <a:bodyPr/>
          <a:lstStyle/>
          <a:p>
            <a:fld id="{8D6163D2-E473-462E-A95A-A41E93034AF4}" type="datetime1">
              <a:rPr lang="da-DK" smtClean="0"/>
              <a:t>17-02-2026</a:t>
            </a:fld>
            <a:endParaRPr lang="da-DK"/>
          </a:p>
        </p:txBody>
      </p:sp>
      <p:sp>
        <p:nvSpPr>
          <p:cNvPr id="4" name="Pladsholder til sidefod 3">
            <a:extLst>
              <a:ext uri="{FF2B5EF4-FFF2-40B4-BE49-F238E27FC236}">
                <a16:creationId xmlns:a16="http://schemas.microsoft.com/office/drawing/2014/main" id="{0F8D9FBC-A889-4662-B531-240131326F48}"/>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FED61A0D-A451-4415-B38E-51873C5CB898}"/>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760591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rb kor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A9ED6E8-0428-4C58-9F17-CBC54924050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3328209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rb kor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65A4D94C-E523-47E4-8E04-7644B9E5B9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12906" y="1687440"/>
            <a:ext cx="5799597" cy="4100135"/>
          </a:xfrm>
          <a:prstGeom prst="rect">
            <a:avLst/>
          </a:prstGeom>
        </p:spPr>
      </p:pic>
    </p:spTree>
    <p:extLst>
      <p:ext uri="{BB962C8B-B14F-4D97-AF65-F5344CB8AC3E}">
        <p14:creationId xmlns:p14="http://schemas.microsoft.com/office/powerpoint/2010/main" val="4123696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ådhus 2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7" name="Grafik 6">
            <a:extLst>
              <a:ext uri="{FF2B5EF4-FFF2-40B4-BE49-F238E27FC236}">
                <a16:creationId xmlns:a16="http://schemas.microsoft.com/office/drawing/2014/main" id="{3FEEE8A4-332F-4893-8C43-7DD4AA8E34D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14611045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ådhus 2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3" name="Grafik 12">
            <a:extLst>
              <a:ext uri="{FF2B5EF4-FFF2-40B4-BE49-F238E27FC236}">
                <a16:creationId xmlns:a16="http://schemas.microsoft.com/office/drawing/2014/main" id="{C8F0EF9A-246E-439E-ABE0-BAE9199C51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946437" y="1865333"/>
            <a:ext cx="4596233" cy="4333737"/>
          </a:xfrm>
          <a:prstGeom prst="rect">
            <a:avLst/>
          </a:prstGeom>
        </p:spPr>
      </p:pic>
    </p:spTree>
    <p:extLst>
      <p:ext uri="{BB962C8B-B14F-4D97-AF65-F5344CB8AC3E}">
        <p14:creationId xmlns:p14="http://schemas.microsoft.com/office/powerpoint/2010/main" val="3900214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rb slo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66825933-B23B-4C50-A4A6-48E8864A988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38058251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rb slo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BD7D81A7-7107-46B3-8E06-D7C676E3E5C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73315" y="2336774"/>
            <a:ext cx="5386848" cy="2836297"/>
          </a:xfrm>
          <a:prstGeom prst="rect">
            <a:avLst/>
          </a:prstGeom>
        </p:spPr>
      </p:pic>
    </p:spTree>
    <p:extLst>
      <p:ext uri="{BB962C8B-B14F-4D97-AF65-F5344CB8AC3E}">
        <p14:creationId xmlns:p14="http://schemas.microsoft.com/office/powerpoint/2010/main" val="2388470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Zootårnet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2B170374-1426-4FC8-BDDC-4646087624E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29" name="Grafik 28" descr="Ugle">
            <a:extLst>
              <a:ext uri="{FF2B5EF4-FFF2-40B4-BE49-F238E27FC236}">
                <a16:creationId xmlns:a16="http://schemas.microsoft.com/office/drawing/2014/main" id="{C05F324A-31D5-4E90-97CC-4CF153FCE51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2890102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Zootårnet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1" name="Grafik 10">
            <a:extLst>
              <a:ext uri="{FF2B5EF4-FFF2-40B4-BE49-F238E27FC236}">
                <a16:creationId xmlns:a16="http://schemas.microsoft.com/office/drawing/2014/main" id="{A05DA9EE-C089-458C-A1EE-5A4E75D5EDA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06518" y="1665288"/>
            <a:ext cx="3000224" cy="4245696"/>
          </a:xfrm>
          <a:prstGeom prst="rect">
            <a:avLst/>
          </a:prstGeom>
        </p:spPr>
      </p:pic>
      <p:pic>
        <p:nvPicPr>
          <p:cNvPr id="13" name="Grafik 12" descr="Ugle">
            <a:extLst>
              <a:ext uri="{FF2B5EF4-FFF2-40B4-BE49-F238E27FC236}">
                <a16:creationId xmlns:a16="http://schemas.microsoft.com/office/drawing/2014/main" id="{9ADBDF2F-796E-4720-B43A-00034068B701}"/>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55768" y="2452299"/>
            <a:ext cx="145495" cy="145495"/>
          </a:xfrm>
          <a:prstGeom prst="rect">
            <a:avLst/>
          </a:prstGeom>
        </p:spPr>
      </p:pic>
    </p:spTree>
    <p:extLst>
      <p:ext uri="{BB962C8B-B14F-4D97-AF65-F5344CB8AC3E}">
        <p14:creationId xmlns:p14="http://schemas.microsoft.com/office/powerpoint/2010/main" val="4180815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B-hallen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B6DBFB32-BC92-4075-BC3A-E29C132436D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2879007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KB-hallen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971E43D3-B9A8-448E-84D6-EAF1186A097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022334" y="1798498"/>
            <a:ext cx="5672656" cy="4008587"/>
          </a:xfrm>
          <a:prstGeom prst="rect">
            <a:avLst/>
          </a:prstGeom>
        </p:spPr>
      </p:pic>
    </p:spTree>
    <p:extLst>
      <p:ext uri="{BB962C8B-B14F-4D97-AF65-F5344CB8AC3E}">
        <p14:creationId xmlns:p14="http://schemas.microsoft.com/office/powerpoint/2010/main" val="186445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C725F8E3-A483-430E-909F-845FA72CDC1C}"/>
              </a:ext>
            </a:extLst>
          </p:cNvPr>
          <p:cNvSpPr>
            <a:spLocks noGrp="1"/>
          </p:cNvSpPr>
          <p:nvPr>
            <p:ph type="dt" sz="half" idx="10"/>
          </p:nvPr>
        </p:nvSpPr>
        <p:spPr/>
        <p:txBody>
          <a:bodyPr/>
          <a:lstStyle/>
          <a:p>
            <a:fld id="{2C5B2782-183B-46C6-BF8E-0BAE9FD7FFB4}" type="datetime1">
              <a:rPr lang="da-DK" smtClean="0"/>
              <a:t>17-02-2026</a:t>
            </a:fld>
            <a:endParaRPr lang="da-DK"/>
          </a:p>
        </p:txBody>
      </p:sp>
      <p:sp>
        <p:nvSpPr>
          <p:cNvPr id="3" name="Pladsholder til sidefod 2">
            <a:extLst>
              <a:ext uri="{FF2B5EF4-FFF2-40B4-BE49-F238E27FC236}">
                <a16:creationId xmlns:a16="http://schemas.microsoft.com/office/drawing/2014/main" id="{4E107BB0-45BB-42CD-A223-A03858A1776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70285A7-8B6F-4643-A926-8AC5C19D933B}"/>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036180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KUBE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05F76742-0D16-4A91-82D3-EFBA9A82064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7677658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KUBE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C4B6CAFF-8EFE-40FB-B628-23F2C40A9D4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918941" y="1011355"/>
            <a:ext cx="9616989" cy="6795853"/>
          </a:xfrm>
          <a:prstGeom prst="rect">
            <a:avLst/>
          </a:prstGeom>
        </p:spPr>
      </p:pic>
    </p:spTree>
    <p:extLst>
      <p:ext uri="{BB962C8B-B14F-4D97-AF65-F5344CB8AC3E}">
        <p14:creationId xmlns:p14="http://schemas.microsoft.com/office/powerpoint/2010/main" val="1111247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unddel indgang - beig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78" name="Rektangel 77">
            <a:extLst>
              <a:ext uri="{FF2B5EF4-FFF2-40B4-BE49-F238E27FC236}">
                <a16:creationId xmlns:a16="http://schemas.microsoft.com/office/drawing/2014/main" id="{806BC1D7-87BB-4439-B5AC-4EF5C6AA5FAE}"/>
              </a:ext>
            </a:extLst>
          </p:cNvPr>
          <p:cNvSpPr/>
          <p:nvPr/>
        </p:nvSpPr>
        <p:spPr>
          <a:xfrm>
            <a:off x="731837" y="1798498"/>
            <a:ext cx="5106651" cy="418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79" name="Rektangel 78">
            <a:extLst>
              <a:ext uri="{FF2B5EF4-FFF2-40B4-BE49-F238E27FC236}">
                <a16:creationId xmlns:a16="http://schemas.microsoft.com/office/drawing/2014/main" id="{5ACB7A86-00AE-4D1B-9D2F-A74E966C2F31}"/>
              </a:ext>
            </a:extLst>
          </p:cNvPr>
          <p:cNvSpPr/>
          <p:nvPr/>
        </p:nvSpPr>
        <p:spPr>
          <a:xfrm>
            <a:off x="858715" y="1663582"/>
            <a:ext cx="5106655" cy="418268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accent4"/>
              </a:solidFill>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Pladsholder til tekst 5">
            <a:extLst>
              <a:ext uri="{FF2B5EF4-FFF2-40B4-BE49-F238E27FC236}">
                <a16:creationId xmlns:a16="http://schemas.microsoft.com/office/drawing/2014/main" id="{092819DA-0B98-4DFF-AAB3-762A95990959}"/>
              </a:ext>
            </a:extLst>
          </p:cNvPr>
          <p:cNvSpPr>
            <a:spLocks noGrp="1"/>
          </p:cNvSpPr>
          <p:nvPr>
            <p:ph type="body" sz="quarter" idx="13" hasCustomPrompt="1"/>
          </p:nvPr>
        </p:nvSpPr>
        <p:spPr>
          <a:xfrm>
            <a:off x="858715" y="1663582"/>
            <a:ext cx="5106988" cy="4183063"/>
          </a:xfrm>
          <a:prstGeom prst="rect">
            <a:avLst/>
          </a:prstGeom>
        </p:spPr>
        <p:txBody>
          <a:bodyPr anchor="ctr" anchorCtr="0"/>
          <a:lstStyle>
            <a:lvl1pPr marL="0" indent="0" algn="ctr">
              <a:buNone/>
              <a:defRPr sz="1800">
                <a:solidFill>
                  <a:schemeClr val="accent4"/>
                </a:solidFill>
              </a:defRPr>
            </a:lvl1pPr>
          </a:lstStyle>
          <a:p>
            <a:pPr marL="0" lvl="0" algn="ctr"/>
            <a:r>
              <a:rPr lang="da-DK" dirty="0" err="1">
                <a:solidFill>
                  <a:schemeClr val="accent4"/>
                </a:solidFill>
              </a:rPr>
              <a:t>Lorem</a:t>
            </a:r>
            <a:r>
              <a:rPr lang="da-DK" dirty="0">
                <a:solidFill>
                  <a:schemeClr val="accent4"/>
                </a:solidFill>
              </a:rPr>
              <a:t> </a:t>
            </a:r>
            <a:r>
              <a:rPr lang="da-DK" dirty="0" err="1">
                <a:solidFill>
                  <a:schemeClr val="accent4"/>
                </a:solidFill>
              </a:rPr>
              <a:t>ipsum</a:t>
            </a:r>
            <a:r>
              <a:rPr lang="da-DK" dirty="0">
                <a:solidFill>
                  <a:schemeClr val="accent4"/>
                </a:solidFill>
              </a:rPr>
              <a:t> </a:t>
            </a:r>
            <a:r>
              <a:rPr lang="da-DK" dirty="0" err="1">
                <a:solidFill>
                  <a:schemeClr val="accent4"/>
                </a:solidFill>
              </a:rPr>
              <a:t>dolor</a:t>
            </a:r>
            <a:r>
              <a:rPr lang="da-DK" dirty="0">
                <a:solidFill>
                  <a:schemeClr val="accent4"/>
                </a:solidFill>
              </a:rPr>
              <a:t> sit </a:t>
            </a:r>
            <a:r>
              <a:rPr lang="da-DK" dirty="0" err="1">
                <a:solidFill>
                  <a:schemeClr val="accent4"/>
                </a:solidFill>
              </a:rPr>
              <a:t>amet</a:t>
            </a:r>
            <a:r>
              <a:rPr lang="da-DK" dirty="0">
                <a:solidFill>
                  <a:schemeClr val="accent4"/>
                </a:solidFill>
              </a:rPr>
              <a:t>, </a:t>
            </a:r>
            <a:r>
              <a:rPr lang="da-DK" dirty="0" err="1">
                <a:solidFill>
                  <a:schemeClr val="accent4"/>
                </a:solidFill>
              </a:rPr>
              <a:t>consectetur</a:t>
            </a:r>
            <a:r>
              <a:rPr lang="da-DK" dirty="0">
                <a:solidFill>
                  <a:schemeClr val="accent4"/>
                </a:solidFill>
              </a:rPr>
              <a:t> </a:t>
            </a:r>
            <a:r>
              <a:rPr lang="da-DK" dirty="0" err="1">
                <a:solidFill>
                  <a:schemeClr val="accent4"/>
                </a:solidFill>
              </a:rPr>
              <a:t>adipiscing</a:t>
            </a:r>
            <a:r>
              <a:rPr lang="da-DK" dirty="0">
                <a:solidFill>
                  <a:schemeClr val="accent4"/>
                </a:solidFill>
              </a:rPr>
              <a:t> </a:t>
            </a:r>
            <a:r>
              <a:rPr lang="da-DK" dirty="0" err="1">
                <a:solidFill>
                  <a:schemeClr val="accent4"/>
                </a:solidFill>
              </a:rPr>
              <a:t>elit</a:t>
            </a:r>
            <a:r>
              <a:rPr lang="da-DK" dirty="0">
                <a:solidFill>
                  <a:schemeClr val="accent4"/>
                </a:solidFill>
              </a:rPr>
              <a:t>. Vivamus non eros </a:t>
            </a:r>
            <a:r>
              <a:rPr lang="da-DK" dirty="0" err="1">
                <a:solidFill>
                  <a:schemeClr val="accent4"/>
                </a:solidFill>
              </a:rPr>
              <a:t>quis</a:t>
            </a:r>
            <a:r>
              <a:rPr lang="da-DK" dirty="0">
                <a:solidFill>
                  <a:schemeClr val="accent4"/>
                </a:solidFill>
              </a:rPr>
              <a:t> </a:t>
            </a:r>
            <a:r>
              <a:rPr lang="da-DK" dirty="0" err="1">
                <a:solidFill>
                  <a:schemeClr val="accent4"/>
                </a:solidFill>
              </a:rPr>
              <a:t>urna</a:t>
            </a:r>
            <a:r>
              <a:rPr lang="da-DK" dirty="0">
                <a:solidFill>
                  <a:schemeClr val="accent4"/>
                </a:solidFill>
              </a:rPr>
              <a:t> </a:t>
            </a:r>
            <a:r>
              <a:rPr lang="da-DK" dirty="0" err="1">
                <a:solidFill>
                  <a:schemeClr val="accent4"/>
                </a:solidFill>
              </a:rPr>
              <a:t>mollis</a:t>
            </a:r>
            <a:r>
              <a:rPr lang="da-DK" dirty="0">
                <a:solidFill>
                  <a:schemeClr val="accent4"/>
                </a:solidFill>
              </a:rPr>
              <a:t> finibus. </a:t>
            </a:r>
            <a:r>
              <a:rPr lang="da-DK" dirty="0" err="1">
                <a:solidFill>
                  <a:schemeClr val="accent4"/>
                </a:solidFill>
              </a:rPr>
              <a:t>Nulla</a:t>
            </a:r>
            <a:r>
              <a:rPr lang="da-DK" dirty="0">
                <a:solidFill>
                  <a:schemeClr val="accent4"/>
                </a:solidFill>
              </a:rPr>
              <a:t> </a:t>
            </a:r>
            <a:r>
              <a:rPr lang="da-DK" dirty="0" err="1">
                <a:solidFill>
                  <a:schemeClr val="accent4"/>
                </a:solidFill>
              </a:rPr>
              <a:t>lacinia</a:t>
            </a:r>
            <a:r>
              <a:rPr lang="da-DK" dirty="0">
                <a:solidFill>
                  <a:schemeClr val="accent4"/>
                </a:solidFill>
              </a:rPr>
              <a:t> </a:t>
            </a:r>
            <a:r>
              <a:rPr lang="da-DK" dirty="0" err="1">
                <a:solidFill>
                  <a:schemeClr val="accent4"/>
                </a:solidFill>
              </a:rPr>
              <a:t>ligula</a:t>
            </a:r>
            <a:r>
              <a:rPr lang="da-DK" dirty="0">
                <a:solidFill>
                  <a:schemeClr val="accent4"/>
                </a:solidFill>
              </a:rPr>
              <a:t> ut </a:t>
            </a:r>
            <a:r>
              <a:rPr lang="da-DK" dirty="0" err="1">
                <a:solidFill>
                  <a:schemeClr val="accent4"/>
                </a:solidFill>
              </a:rPr>
              <a:t>eleifend</a:t>
            </a:r>
            <a:r>
              <a:rPr lang="da-DK" dirty="0">
                <a:solidFill>
                  <a:schemeClr val="accent4"/>
                </a:solidFill>
              </a:rPr>
              <a:t> </a:t>
            </a:r>
            <a:r>
              <a:rPr lang="da-DK" dirty="0" err="1">
                <a:solidFill>
                  <a:schemeClr val="accent4"/>
                </a:solidFill>
              </a:rPr>
              <a:t>vestibulum</a:t>
            </a:r>
            <a:r>
              <a:rPr lang="da-DK" dirty="0">
                <a:solidFill>
                  <a:schemeClr val="accent4"/>
                </a:solidFill>
              </a:rPr>
              <a:t>. </a:t>
            </a:r>
            <a:r>
              <a:rPr lang="da-DK" dirty="0" err="1">
                <a:solidFill>
                  <a:schemeClr val="accent4"/>
                </a:solidFill>
              </a:rPr>
              <a:t>Nullam</a:t>
            </a:r>
            <a:r>
              <a:rPr lang="da-DK" dirty="0">
                <a:solidFill>
                  <a:schemeClr val="accent4"/>
                </a:solidFill>
              </a:rPr>
              <a:t> </a:t>
            </a:r>
            <a:r>
              <a:rPr lang="da-DK" dirty="0" err="1">
                <a:solidFill>
                  <a:schemeClr val="accent4"/>
                </a:solidFill>
              </a:rPr>
              <a:t>semper</a:t>
            </a:r>
            <a:r>
              <a:rPr lang="da-DK" dirty="0">
                <a:solidFill>
                  <a:schemeClr val="accent4"/>
                </a:solidFill>
              </a:rPr>
              <a:t> </a:t>
            </a:r>
            <a:r>
              <a:rPr lang="da-DK" dirty="0" err="1">
                <a:solidFill>
                  <a:schemeClr val="accent4"/>
                </a:solidFill>
              </a:rPr>
              <a:t>mollis</a:t>
            </a:r>
            <a:r>
              <a:rPr lang="da-DK" dirty="0">
                <a:solidFill>
                  <a:schemeClr val="accent4"/>
                </a:solidFill>
              </a:rPr>
              <a:t> </a:t>
            </a:r>
            <a:r>
              <a:rPr lang="da-DK" dirty="0" err="1">
                <a:solidFill>
                  <a:schemeClr val="accent4"/>
                </a:solidFill>
              </a:rPr>
              <a:t>dolor</a:t>
            </a:r>
            <a:r>
              <a:rPr lang="da-DK" dirty="0">
                <a:solidFill>
                  <a:schemeClr val="accent4"/>
                </a:solidFill>
              </a:rPr>
              <a:t> et </a:t>
            </a:r>
            <a:r>
              <a:rPr lang="da-DK" dirty="0" err="1">
                <a:solidFill>
                  <a:schemeClr val="accent4"/>
                </a:solidFill>
              </a:rPr>
              <a:t>fermentum</a:t>
            </a:r>
            <a:r>
              <a:rPr lang="da-DK" dirty="0">
                <a:solidFill>
                  <a:schemeClr val="accent4"/>
                </a:solidFill>
              </a:rPr>
              <a:t>. </a:t>
            </a:r>
            <a:endParaRPr lang="da-DK" sz="1000" b="1" dirty="0">
              <a:solidFill>
                <a:schemeClr val="accent4"/>
              </a:solidFill>
            </a:endParaRPr>
          </a:p>
        </p:txBody>
      </p:sp>
      <p:sp>
        <p:nvSpPr>
          <p:cNvPr id="10" name="Ellipse 9">
            <a:extLst>
              <a:ext uri="{FF2B5EF4-FFF2-40B4-BE49-F238E27FC236}">
                <a16:creationId xmlns:a16="http://schemas.microsoft.com/office/drawing/2014/main" id="{4417A7F3-7C63-4E95-8AD6-20F7C15451A2}"/>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3" name="Grafik 2">
            <a:extLst>
              <a:ext uri="{FF2B5EF4-FFF2-40B4-BE49-F238E27FC236}">
                <a16:creationId xmlns:a16="http://schemas.microsoft.com/office/drawing/2014/main" id="{89F10532-9833-4C8A-8F3E-F5B49568F2F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5699397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unddel indgang - grøn">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1557337"/>
            <a:ext cx="10944224" cy="4535488"/>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 name="Ellipse 1">
            <a:extLst>
              <a:ext uri="{FF2B5EF4-FFF2-40B4-BE49-F238E27FC236}">
                <a16:creationId xmlns:a16="http://schemas.microsoft.com/office/drawing/2014/main" id="{A3F621A5-27D3-458B-845C-ED015E62B83E}"/>
              </a:ext>
            </a:extLst>
          </p:cNvPr>
          <p:cNvSpPr/>
          <p:nvPr userDrawn="1"/>
        </p:nvSpPr>
        <p:spPr>
          <a:xfrm>
            <a:off x="6406816" y="3732558"/>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8" name="Ellipse 57">
            <a:extLst>
              <a:ext uri="{FF2B5EF4-FFF2-40B4-BE49-F238E27FC236}">
                <a16:creationId xmlns:a16="http://schemas.microsoft.com/office/drawing/2014/main" id="{32A32177-A624-423C-BEBD-3E6C79062DB9}"/>
              </a:ext>
            </a:extLst>
          </p:cNvPr>
          <p:cNvSpPr/>
          <p:nvPr userDrawn="1"/>
        </p:nvSpPr>
        <p:spPr>
          <a:xfrm>
            <a:off x="6683467" y="4792167"/>
            <a:ext cx="135048" cy="226902"/>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0" name="Rektangel 59">
            <a:extLst>
              <a:ext uri="{FF2B5EF4-FFF2-40B4-BE49-F238E27FC236}">
                <a16:creationId xmlns:a16="http://schemas.microsoft.com/office/drawing/2014/main" id="{A7D5119E-C032-4808-8EEF-2FFFDD941221}"/>
              </a:ext>
            </a:extLst>
          </p:cNvPr>
          <p:cNvSpPr/>
          <p:nvPr userDrawn="1"/>
        </p:nvSpPr>
        <p:spPr>
          <a:xfrm>
            <a:off x="731837" y="1798498"/>
            <a:ext cx="5106651" cy="418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200" b="1" dirty="0">
              <a:solidFill>
                <a:schemeClr val="bg2"/>
              </a:solidFill>
            </a:endParaRPr>
          </a:p>
        </p:txBody>
      </p:sp>
      <p:sp>
        <p:nvSpPr>
          <p:cNvPr id="61" name="Pladsholder til tekst 5">
            <a:extLst>
              <a:ext uri="{FF2B5EF4-FFF2-40B4-BE49-F238E27FC236}">
                <a16:creationId xmlns:a16="http://schemas.microsoft.com/office/drawing/2014/main" id="{37D2AAF3-738F-4272-9039-6BEC37E0FEDA}"/>
              </a:ext>
            </a:extLst>
          </p:cNvPr>
          <p:cNvSpPr>
            <a:spLocks noGrp="1"/>
          </p:cNvSpPr>
          <p:nvPr>
            <p:ph type="body" sz="quarter" idx="13" hasCustomPrompt="1"/>
          </p:nvPr>
        </p:nvSpPr>
        <p:spPr>
          <a:xfrm>
            <a:off x="858715" y="1663582"/>
            <a:ext cx="5106988" cy="4183063"/>
          </a:xfrm>
          <a:prstGeom prst="rect">
            <a:avLst/>
          </a:prstGeom>
          <a:solidFill>
            <a:schemeClr val="accent4"/>
          </a:solidFill>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a-DK" sz="1800" dirty="0" err="1">
                <a:solidFill>
                  <a:schemeClr val="bg2"/>
                </a:solidFill>
              </a:rPr>
              <a:t>Lorem</a:t>
            </a:r>
            <a:r>
              <a:rPr lang="da-DK" sz="1800" dirty="0">
                <a:solidFill>
                  <a:schemeClr val="bg2"/>
                </a:solidFill>
              </a:rPr>
              <a:t> </a:t>
            </a:r>
            <a:r>
              <a:rPr lang="da-DK" sz="1800" dirty="0" err="1">
                <a:solidFill>
                  <a:schemeClr val="bg2"/>
                </a:solidFill>
              </a:rPr>
              <a:t>ipsum</a:t>
            </a:r>
            <a:r>
              <a:rPr lang="da-DK" sz="1800" dirty="0">
                <a:solidFill>
                  <a:schemeClr val="bg2"/>
                </a:solidFill>
              </a:rPr>
              <a:t> </a:t>
            </a:r>
            <a:r>
              <a:rPr lang="da-DK" sz="1800" dirty="0" err="1">
                <a:solidFill>
                  <a:schemeClr val="bg2"/>
                </a:solidFill>
              </a:rPr>
              <a:t>dolor</a:t>
            </a:r>
            <a:r>
              <a:rPr lang="da-DK" sz="1800" dirty="0">
                <a:solidFill>
                  <a:schemeClr val="bg2"/>
                </a:solidFill>
              </a:rPr>
              <a:t> sit </a:t>
            </a:r>
            <a:r>
              <a:rPr lang="da-DK" sz="1800" dirty="0" err="1">
                <a:solidFill>
                  <a:schemeClr val="bg2"/>
                </a:solidFill>
              </a:rPr>
              <a:t>amet</a:t>
            </a:r>
            <a:r>
              <a:rPr lang="da-DK" sz="1800" dirty="0">
                <a:solidFill>
                  <a:schemeClr val="bg2"/>
                </a:solidFill>
              </a:rPr>
              <a:t>, </a:t>
            </a:r>
            <a:r>
              <a:rPr lang="da-DK" sz="1800" dirty="0" err="1">
                <a:solidFill>
                  <a:schemeClr val="bg2"/>
                </a:solidFill>
              </a:rPr>
              <a:t>consectetur</a:t>
            </a:r>
            <a:r>
              <a:rPr lang="da-DK" sz="1800" dirty="0">
                <a:solidFill>
                  <a:schemeClr val="bg2"/>
                </a:solidFill>
              </a:rPr>
              <a:t> </a:t>
            </a:r>
            <a:r>
              <a:rPr lang="da-DK" sz="1800" dirty="0" err="1">
                <a:solidFill>
                  <a:schemeClr val="bg2"/>
                </a:solidFill>
              </a:rPr>
              <a:t>adipiscing</a:t>
            </a:r>
            <a:r>
              <a:rPr lang="da-DK" sz="1800" dirty="0">
                <a:solidFill>
                  <a:schemeClr val="bg2"/>
                </a:solidFill>
              </a:rPr>
              <a:t> </a:t>
            </a:r>
            <a:r>
              <a:rPr lang="da-DK" sz="1800" dirty="0" err="1">
                <a:solidFill>
                  <a:schemeClr val="bg2"/>
                </a:solidFill>
              </a:rPr>
              <a:t>elit</a:t>
            </a:r>
            <a:r>
              <a:rPr lang="da-DK" sz="1800" dirty="0">
                <a:solidFill>
                  <a:schemeClr val="bg2"/>
                </a:solidFill>
              </a:rPr>
              <a:t>. Vivamus non eros </a:t>
            </a:r>
            <a:r>
              <a:rPr lang="da-DK" sz="1800" dirty="0" err="1">
                <a:solidFill>
                  <a:schemeClr val="bg2"/>
                </a:solidFill>
              </a:rPr>
              <a:t>quis</a:t>
            </a:r>
            <a:r>
              <a:rPr lang="da-DK" sz="1800" dirty="0">
                <a:solidFill>
                  <a:schemeClr val="bg2"/>
                </a:solidFill>
              </a:rPr>
              <a:t> </a:t>
            </a:r>
            <a:r>
              <a:rPr lang="da-DK" sz="1800" dirty="0" err="1">
                <a:solidFill>
                  <a:schemeClr val="bg2"/>
                </a:solidFill>
              </a:rPr>
              <a:t>urna</a:t>
            </a:r>
            <a:r>
              <a:rPr lang="da-DK" sz="1800" dirty="0">
                <a:solidFill>
                  <a:schemeClr val="bg2"/>
                </a:solidFill>
              </a:rPr>
              <a:t> </a:t>
            </a:r>
            <a:r>
              <a:rPr lang="da-DK" sz="1800" dirty="0" err="1">
                <a:solidFill>
                  <a:schemeClr val="bg2"/>
                </a:solidFill>
              </a:rPr>
              <a:t>mollis</a:t>
            </a:r>
            <a:r>
              <a:rPr lang="da-DK" sz="1800" dirty="0">
                <a:solidFill>
                  <a:schemeClr val="bg2"/>
                </a:solidFill>
              </a:rPr>
              <a:t> finibus. </a:t>
            </a:r>
            <a:r>
              <a:rPr lang="da-DK" sz="1800" dirty="0" err="1">
                <a:solidFill>
                  <a:schemeClr val="bg2"/>
                </a:solidFill>
              </a:rPr>
              <a:t>Nulla</a:t>
            </a:r>
            <a:r>
              <a:rPr lang="da-DK" sz="1800" dirty="0">
                <a:solidFill>
                  <a:schemeClr val="bg2"/>
                </a:solidFill>
              </a:rPr>
              <a:t> </a:t>
            </a:r>
            <a:r>
              <a:rPr lang="da-DK" sz="1800" dirty="0" err="1">
                <a:solidFill>
                  <a:schemeClr val="bg2"/>
                </a:solidFill>
              </a:rPr>
              <a:t>lacinia</a:t>
            </a:r>
            <a:r>
              <a:rPr lang="da-DK" sz="1800" dirty="0">
                <a:solidFill>
                  <a:schemeClr val="bg2"/>
                </a:solidFill>
              </a:rPr>
              <a:t> </a:t>
            </a:r>
            <a:r>
              <a:rPr lang="da-DK" sz="1800" dirty="0" err="1">
                <a:solidFill>
                  <a:schemeClr val="bg2"/>
                </a:solidFill>
              </a:rPr>
              <a:t>ligula</a:t>
            </a:r>
            <a:r>
              <a:rPr lang="da-DK" sz="1800" dirty="0">
                <a:solidFill>
                  <a:schemeClr val="bg2"/>
                </a:solidFill>
              </a:rPr>
              <a:t> ut </a:t>
            </a:r>
            <a:r>
              <a:rPr lang="da-DK" sz="1800" dirty="0" err="1">
                <a:solidFill>
                  <a:schemeClr val="bg2"/>
                </a:solidFill>
              </a:rPr>
              <a:t>eleifend</a:t>
            </a:r>
            <a:r>
              <a:rPr lang="da-DK" sz="1800" dirty="0">
                <a:solidFill>
                  <a:schemeClr val="bg2"/>
                </a:solidFill>
              </a:rPr>
              <a:t> </a:t>
            </a:r>
            <a:r>
              <a:rPr lang="da-DK" sz="1800" dirty="0" err="1">
                <a:solidFill>
                  <a:schemeClr val="bg2"/>
                </a:solidFill>
              </a:rPr>
              <a:t>vestibulum</a:t>
            </a:r>
            <a:r>
              <a:rPr lang="da-DK" sz="1800" dirty="0">
                <a:solidFill>
                  <a:schemeClr val="bg2"/>
                </a:solidFill>
              </a:rPr>
              <a:t>. </a:t>
            </a:r>
            <a:r>
              <a:rPr lang="da-DK" sz="1800" dirty="0" err="1">
                <a:solidFill>
                  <a:schemeClr val="bg2"/>
                </a:solidFill>
              </a:rPr>
              <a:t>Nullam</a:t>
            </a:r>
            <a:r>
              <a:rPr lang="da-DK" sz="1800" dirty="0">
                <a:solidFill>
                  <a:schemeClr val="bg2"/>
                </a:solidFill>
              </a:rPr>
              <a:t> </a:t>
            </a:r>
            <a:r>
              <a:rPr lang="da-DK" sz="1800" dirty="0" err="1">
                <a:solidFill>
                  <a:schemeClr val="bg2"/>
                </a:solidFill>
              </a:rPr>
              <a:t>semper</a:t>
            </a:r>
            <a:r>
              <a:rPr lang="da-DK" sz="1800" dirty="0">
                <a:solidFill>
                  <a:schemeClr val="bg2"/>
                </a:solidFill>
              </a:rPr>
              <a:t> </a:t>
            </a:r>
            <a:r>
              <a:rPr lang="da-DK" sz="1800" dirty="0" err="1">
                <a:solidFill>
                  <a:schemeClr val="bg2"/>
                </a:solidFill>
              </a:rPr>
              <a:t>mollis</a:t>
            </a:r>
            <a:r>
              <a:rPr lang="da-DK" sz="1800" dirty="0">
                <a:solidFill>
                  <a:schemeClr val="bg2"/>
                </a:solidFill>
              </a:rPr>
              <a:t> </a:t>
            </a:r>
            <a:r>
              <a:rPr lang="da-DK" sz="1800" dirty="0" err="1">
                <a:solidFill>
                  <a:schemeClr val="bg2"/>
                </a:solidFill>
              </a:rPr>
              <a:t>dolor</a:t>
            </a:r>
            <a:r>
              <a:rPr lang="da-DK" sz="1800" dirty="0">
                <a:solidFill>
                  <a:schemeClr val="bg2"/>
                </a:solidFill>
              </a:rPr>
              <a:t> et </a:t>
            </a:r>
            <a:r>
              <a:rPr lang="da-DK" sz="1800" dirty="0" err="1">
                <a:solidFill>
                  <a:schemeClr val="bg2"/>
                </a:solidFill>
              </a:rPr>
              <a:t>fermentum</a:t>
            </a:r>
            <a:r>
              <a:rPr lang="da-DK" sz="1800" dirty="0">
                <a:solidFill>
                  <a:schemeClr val="bg2"/>
                </a:solidFill>
              </a:rPr>
              <a:t>. </a:t>
            </a:r>
            <a:endParaRPr lang="da-DK" sz="800" b="1" dirty="0">
              <a:solidFill>
                <a:schemeClr val="bg2"/>
              </a:solidFill>
            </a:endParaRPr>
          </a:p>
        </p:txBody>
      </p:sp>
      <p:sp>
        <p:nvSpPr>
          <p:cNvPr id="59" name="Ellipse 58">
            <a:extLst>
              <a:ext uri="{FF2B5EF4-FFF2-40B4-BE49-F238E27FC236}">
                <a16:creationId xmlns:a16="http://schemas.microsoft.com/office/drawing/2014/main" id="{CFC8BAE3-526F-426F-88CB-C048A8F83C97}"/>
              </a:ext>
            </a:extLst>
          </p:cNvPr>
          <p:cNvSpPr>
            <a:spLocks noChangeAspect="1"/>
          </p:cNvSpPr>
          <p:nvPr userDrawn="1"/>
        </p:nvSpPr>
        <p:spPr>
          <a:xfrm>
            <a:off x="8662630" y="3746730"/>
            <a:ext cx="144000" cy="144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Grafik 9">
            <a:extLst>
              <a:ext uri="{FF2B5EF4-FFF2-40B4-BE49-F238E27FC236}">
                <a16:creationId xmlns:a16="http://schemas.microsoft.com/office/drawing/2014/main" id="{EEE9237A-9561-4CE5-93D7-A38A5B110B6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534025" y="3043024"/>
            <a:ext cx="6486525" cy="1614090"/>
          </a:xfrm>
          <a:prstGeom prst="rect">
            <a:avLst/>
          </a:prstGeom>
        </p:spPr>
      </p:pic>
    </p:spTree>
    <p:extLst>
      <p:ext uri="{BB962C8B-B14F-4D97-AF65-F5344CB8AC3E}">
        <p14:creationId xmlns:p14="http://schemas.microsoft.com/office/powerpoint/2010/main" val="25865376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A4A3A4"/>
          </p15:clr>
        </p15:guide>
        <p15:guide id="4" pos="461">
          <p15:clr>
            <a:srgbClr val="A4A3A4"/>
          </p15:clr>
        </p15:guide>
        <p15:guide id="5" pos="7287">
          <p15:clr>
            <a:srgbClr val="A4A3A4"/>
          </p15:clr>
        </p15:guide>
        <p15:guide id="6" pos="7219">
          <p15:clr>
            <a:srgbClr val="A4A3A4"/>
          </p15:clr>
        </p15:guide>
        <p15:guide id="7" orient="horz" pos="981">
          <p15:clr>
            <a:srgbClr val="A4A3A4"/>
          </p15:clr>
        </p15:guide>
        <p15:guide id="8" orient="horz" pos="3838">
          <p15:clr>
            <a:srgbClr val="A4A3A4"/>
          </p15:clr>
        </p15:guide>
        <p15:guide id="9" orient="horz" pos="3770">
          <p15:clr>
            <a:srgbClr val="A4A3A4"/>
          </p15:clr>
        </p15:guide>
        <p15:guide id="10" orient="horz" pos="1049">
          <p15:clr>
            <a:srgbClr val="A4A3A4"/>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Tree>
    <p:extLst>
      <p:ext uri="{BB962C8B-B14F-4D97-AF65-F5344CB8AC3E}">
        <p14:creationId xmlns:p14="http://schemas.microsoft.com/office/powerpoint/2010/main" val="8576907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19268213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a:t>1.1</a:t>
            </a:r>
            <a:endParaRPr lang="da-DK"/>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a:solidFill>
                  <a:srgbClr val="00502D"/>
                </a:solidFill>
                <a:latin typeface="Segoe UI" panose="020B0502040204020203" pitchFamily="34" charset="0"/>
                <a:cs typeface="Segoe UI" panose="020B0502040204020203" pitchFamily="34" charset="0"/>
              </a:rPr>
              <a:t>grøn</a:t>
            </a:r>
            <a:endParaRPr lang="da-DK" sz="320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a:t>Note: *)</a:t>
            </a:r>
          </a:p>
        </p:txBody>
      </p:sp>
    </p:spTree>
    <p:extLst>
      <p:ext uri="{BB962C8B-B14F-4D97-AF65-F5344CB8AC3E}">
        <p14:creationId xmlns:p14="http://schemas.microsoft.com/office/powerpoint/2010/main" val="27994922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2306841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852881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18206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2331077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39970" name="Picture 2" descr="https://www.frederiksberg.dk/sites/default/files/2017-01/frb-have-eftermiddag.jpg">
            <a:extLst>
              <a:ext uri="{FF2B5EF4-FFF2-40B4-BE49-F238E27FC236}">
                <a16:creationId xmlns:a16="http://schemas.microsoft.com/office/drawing/2014/main" id="{ED773A70-52BE-42A8-8EF8-0D7E97B7B1F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922" b="230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7710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06D25-F5F4-4240-AAF9-785860A1749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F157AE4-3E2B-41AE-B9B3-59C02DD04D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F808147-A133-4CE2-AEBC-6DF16E398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847E6DA-B74B-4C31-A154-7E7255C5600E}"/>
              </a:ext>
            </a:extLst>
          </p:cNvPr>
          <p:cNvSpPr>
            <a:spLocks noGrp="1"/>
          </p:cNvSpPr>
          <p:nvPr>
            <p:ph type="dt" sz="half" idx="10"/>
          </p:nvPr>
        </p:nvSpPr>
        <p:spPr/>
        <p:txBody>
          <a:bodyPr/>
          <a:lstStyle/>
          <a:p>
            <a:fld id="{AF7DBE71-2F64-4D81-9B4F-E512AE43A393}" type="datetime1">
              <a:rPr lang="da-DK" smtClean="0"/>
              <a:t>17-02-2026</a:t>
            </a:fld>
            <a:endParaRPr lang="da-DK"/>
          </a:p>
        </p:txBody>
      </p:sp>
      <p:sp>
        <p:nvSpPr>
          <p:cNvPr id="6" name="Pladsholder til sidefod 5">
            <a:extLst>
              <a:ext uri="{FF2B5EF4-FFF2-40B4-BE49-F238E27FC236}">
                <a16:creationId xmlns:a16="http://schemas.microsoft.com/office/drawing/2014/main" id="{13FD698D-AF54-4D21-B24A-2073635183A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5D7BF10-704D-4381-AE04-6A10E1F2C432}"/>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4160788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9887296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42018" name="Picture 2" descr="https://www.frederiksberg.dk/sites/default/files/2018-11/frederiksberg_have_vinter_0.jpg">
            <a:extLst>
              <a:ext uri="{FF2B5EF4-FFF2-40B4-BE49-F238E27FC236}">
                <a16:creationId xmlns:a16="http://schemas.microsoft.com/office/drawing/2014/main" id="{8804EF0A-91A0-4D06-A8B8-68F5E1E14690}"/>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348" b="14054"/>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4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2000" b="0" dirty="0"/>
          </a:p>
          <a:p>
            <a:pPr lvl="0"/>
            <a:r>
              <a:rPr lang="da-DK" sz="20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3018343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sion 4">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116020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Billede 7">
            <a:extLst>
              <a:ext uri="{FF2B5EF4-FFF2-40B4-BE49-F238E27FC236}">
                <a16:creationId xmlns:a16="http://schemas.microsoft.com/office/drawing/2014/main" id="{A4AD7337-ADAA-4FC0-B470-2CEE3087285B}"/>
              </a:ext>
            </a:extLst>
          </p:cNvPr>
          <p:cNvPicPr>
            <a:picLocks noChangeAspect="1"/>
          </p:cNvPicPr>
          <p:nvPr userDrawn="1"/>
        </p:nvPicPr>
        <p:blipFill rotWithShape="1">
          <a:blip r:embed="rId5"/>
          <a:srcRect t="2385" b="11492"/>
          <a:stretch/>
        </p:blipFill>
        <p:spPr>
          <a:xfrm>
            <a:off x="-1" y="0"/>
            <a:ext cx="12192001" cy="6858000"/>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rgbClr val="BFBFBF">
              <a:alpha val="67000"/>
            </a:srgbClr>
          </a:solidFill>
        </p:spPr>
        <p:txBody>
          <a:bodyPr lIns="180000" anchor="ctr" anchorCtr="0"/>
          <a:lstStyle>
            <a:lvl1pPr marL="0" indent="0" algn="l">
              <a:buNone/>
              <a:defRPr sz="4000" b="1">
                <a:solidFill>
                  <a:schemeClr val="accent1"/>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7599004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ersion 5">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2379842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Billede 5">
            <a:extLst>
              <a:ext uri="{FF2B5EF4-FFF2-40B4-BE49-F238E27FC236}">
                <a16:creationId xmlns:a16="http://schemas.microsoft.com/office/drawing/2014/main" id="{8D3F554F-E105-44A1-94F3-47526C28CCE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53" t="9004" r="8889" b="13235"/>
          <a:stretch/>
        </p:blipFill>
        <p:spPr>
          <a:xfrm>
            <a:off x="0" y="0"/>
            <a:ext cx="12192000" cy="6885383"/>
          </a:xfrm>
          <a:prstGeom prst="rect">
            <a:avLst/>
          </a:prstGeom>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4052291"/>
            <a:ext cx="12192000" cy="1929409"/>
          </a:xfrm>
          <a:prstGeom prst="rect">
            <a:avLst/>
          </a:prstGeom>
          <a:solidFill>
            <a:schemeClr val="accent1">
              <a:alpha val="62000"/>
            </a:schemeClr>
          </a:solidFill>
        </p:spPr>
        <p:txBody>
          <a:bodyPr lIns="180000" anchor="ctr" anchorCtr="0"/>
          <a:lstStyle>
            <a:lvl1pPr marL="0" indent="0" algn="l">
              <a:buNone/>
              <a:defRPr sz="40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7" name="Billede 6" descr="Frb_logo_rgb_neg.png">
            <a:extLst>
              <a:ext uri="{FF2B5EF4-FFF2-40B4-BE49-F238E27FC236}">
                <a16:creationId xmlns:a16="http://schemas.microsoft.com/office/drawing/2014/main" id="{24B7CEC2-751E-4184-856D-FA85A42226E8}"/>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11087793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ersion 6">
    <p:bg>
      <p:bgPr>
        <a:solidFill>
          <a:schemeClr val="accent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5202785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0"/>
            <a:ext cx="12192000" cy="6858000"/>
          </a:xfrm>
          <a:prstGeom prst="rect">
            <a:avLst/>
          </a:prstGeom>
          <a:solidFill>
            <a:srgbClr val="00502D"/>
          </a:solidFill>
        </p:spPr>
        <p:txBody>
          <a:bodyPr anchor="ctr" anchorCtr="0"/>
          <a:lstStyle>
            <a:lvl1pPr marL="0" indent="0" algn="ctr">
              <a:buNone/>
              <a:defRPr sz="3200" b="1">
                <a:solidFill>
                  <a:schemeClr val="bg2"/>
                </a:solidFill>
                <a:latin typeface="Segoe UI" panose="020B0502040204020203" pitchFamily="34" charset="0"/>
                <a:cs typeface="Segoe UI" panose="020B0502040204020203" pitchFamily="34" charset="0"/>
              </a:defRPr>
            </a:lvl1pPr>
          </a:lstStyle>
          <a:p>
            <a:pPr lvl="0"/>
            <a:r>
              <a:rPr lang="da-DK" dirty="0"/>
              <a:t>Overskrift</a:t>
            </a:r>
          </a:p>
        </p:txBody>
      </p:sp>
      <p:pic>
        <p:nvPicPr>
          <p:cNvPr id="4" name="Billede 3" descr="Frb_logo_rgb_neg.png">
            <a:extLst>
              <a:ext uri="{FF2B5EF4-FFF2-40B4-BE49-F238E27FC236}">
                <a16:creationId xmlns:a16="http://schemas.microsoft.com/office/drawing/2014/main" id="{CCA13C52-AF9A-4DB7-86FB-01C595E24BAF}"/>
              </a:ext>
            </a:extLst>
          </p:cNvPr>
          <p:cNvPicPr>
            <a:picLocks noChangeAspect="1"/>
          </p:cNvPicPr>
          <p:nvPr userDrawn="1"/>
        </p:nvPicPr>
        <p:blipFill>
          <a:blip r:embed="rId5"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2168961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Version 7">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extLst>
              <p:ext uri="{D42A27DB-BD31-4B8C-83A1-F6EECF244321}">
                <p14:modId xmlns:p14="http://schemas.microsoft.com/office/powerpoint/2010/main" val="173096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707276"/>
            <a:ext cx="12192000" cy="1443448"/>
          </a:xfrm>
          <a:prstGeom prst="rect">
            <a:avLst/>
          </a:prstGeom>
          <a:solidFill>
            <a:srgbClr val="C0C6B8">
              <a:alpha val="65098"/>
            </a:srgbClr>
          </a:solidFill>
        </p:spPr>
        <p:txBody>
          <a:bodyPr anchor="ctr" anchorCtr="0"/>
          <a:lstStyle>
            <a:lvl1pPr marL="0" indent="0" algn="ctr">
              <a:buNone/>
              <a:defRPr sz="3200" b="1">
                <a:solidFill>
                  <a:srgbClr val="00502D"/>
                </a:solidFill>
                <a:latin typeface="Segoe UI" panose="020B0502040204020203" pitchFamily="34" charset="0"/>
                <a:cs typeface="Segoe UI" panose="020B0502040204020203" pitchFamily="34" charset="0"/>
              </a:defRPr>
            </a:lvl1pPr>
          </a:lstStyle>
          <a:p>
            <a:pPr lvl="0"/>
            <a:r>
              <a:rPr lang="da-DK" dirty="0"/>
              <a:t>Underoverskrift</a:t>
            </a:r>
          </a:p>
        </p:txBody>
      </p:sp>
      <p:pic>
        <p:nvPicPr>
          <p:cNvPr id="6" name="Billede 5" descr="Frb_logo_rgb.png">
            <a:extLst>
              <a:ext uri="{FF2B5EF4-FFF2-40B4-BE49-F238E27FC236}">
                <a16:creationId xmlns:a16="http://schemas.microsoft.com/office/drawing/2014/main" id="{9A1607C3-2167-4F73-A124-CDF19AA36127}"/>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334049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m version">
    <p:spTree>
      <p:nvGrpSpPr>
        <p:cNvPr id="1" name=""/>
        <p:cNvGrpSpPr/>
        <p:nvPr/>
      </p:nvGrpSpPr>
      <p:grpSpPr>
        <a:xfrm>
          <a:off x="0" y="0"/>
          <a:ext cx="0" cy="0"/>
          <a:chOff x="0" y="0"/>
          <a:chExt cx="0" cy="0"/>
        </a:xfrm>
      </p:grpSpPr>
      <p:graphicFrame>
        <p:nvGraphicFramePr>
          <p:cNvPr id="3" name="Objekt 2" hidden="1">
            <a:extLst>
              <a:ext uri="{FF2B5EF4-FFF2-40B4-BE49-F238E27FC236}">
                <a16:creationId xmlns:a16="http://schemas.microsoft.com/office/drawing/2014/main" id="{54E996D1-B45B-42E5-A004-71E5234287BE}"/>
              </a:ext>
            </a:extLst>
          </p:cNvPr>
          <p:cNvGraphicFramePr>
            <a:graphicFrameLocks noChangeAspect="1"/>
          </p:cNvGraphicFramePr>
          <p:nvPr userDrawn="1">
            <p:custDataLst>
              <p:tags r:id="rId1"/>
            </p:custDataLst>
            <p:extLst>
              <p:ext uri="{D42A27DB-BD31-4B8C-83A1-F6EECF244321}">
                <p14:modId xmlns:p14="http://schemas.microsoft.com/office/powerpoint/2010/main" val="34190015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3" name="Objekt 2" hidden="1">
                        <a:extLst>
                          <a:ext uri="{FF2B5EF4-FFF2-40B4-BE49-F238E27FC236}">
                            <a16:creationId xmlns:a16="http://schemas.microsoft.com/office/drawing/2014/main" id="{54E996D1-B45B-42E5-A004-71E5234287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Billede 3" descr="Frb_logo_rgb.png">
            <a:extLst>
              <a:ext uri="{FF2B5EF4-FFF2-40B4-BE49-F238E27FC236}">
                <a16:creationId xmlns:a16="http://schemas.microsoft.com/office/drawing/2014/main" id="{B3AEE825-B8CA-44C9-9AB7-ECE60AA95B95}"/>
              </a:ext>
            </a:extLst>
          </p:cNvPr>
          <p:cNvPicPr>
            <a:picLocks noChangeAspect="1"/>
          </p:cNvPicPr>
          <p:nvPr userDrawn="1"/>
        </p:nvPicPr>
        <p:blipFill>
          <a:blip r:embed="rId5" cstate="print"/>
          <a:stretch>
            <a:fillRect/>
          </a:stretch>
        </p:blipFill>
        <p:spPr>
          <a:xfrm>
            <a:off x="9901330" y="6311846"/>
            <a:ext cx="1681070" cy="382061"/>
          </a:xfrm>
          <a:prstGeom prst="rect">
            <a:avLst/>
          </a:prstGeom>
          <a:noFill/>
          <a:ln>
            <a:noFill/>
          </a:ln>
        </p:spPr>
      </p:pic>
    </p:spTree>
    <p:extLst>
      <p:ext uri="{BB962C8B-B14F-4D97-AF65-F5344CB8AC3E}">
        <p14:creationId xmlns:p14="http://schemas.microsoft.com/office/powerpoint/2010/main" val="20298556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374859465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40057330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Tree>
    <p:extLst>
      <p:ext uri="{BB962C8B-B14F-4D97-AF65-F5344CB8AC3E}">
        <p14:creationId xmlns:p14="http://schemas.microsoft.com/office/powerpoint/2010/main" val="1222204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10428313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58500213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30762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67083065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FE4EDE-88F9-42EA-9A02-236305F80AE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76216368-37CE-4514-AA29-32F76B8B18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F4F2622B-7D92-4065-AD95-0007F3558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A520C64-0F3B-4521-9D8E-88565A83ADF2}"/>
              </a:ext>
            </a:extLst>
          </p:cNvPr>
          <p:cNvSpPr>
            <a:spLocks noGrp="1"/>
          </p:cNvSpPr>
          <p:nvPr>
            <p:ph type="dt" sz="half" idx="10"/>
          </p:nvPr>
        </p:nvSpPr>
        <p:spPr/>
        <p:txBody>
          <a:bodyPr/>
          <a:lstStyle/>
          <a:p>
            <a:fld id="{BF2F9033-194E-4FA9-8ECF-E5A79C181ED8}" type="datetime1">
              <a:rPr lang="da-DK" smtClean="0"/>
              <a:t>17-02-2026</a:t>
            </a:fld>
            <a:endParaRPr lang="da-DK"/>
          </a:p>
        </p:txBody>
      </p:sp>
      <p:sp>
        <p:nvSpPr>
          <p:cNvPr id="6" name="Pladsholder til sidefod 5">
            <a:extLst>
              <a:ext uri="{FF2B5EF4-FFF2-40B4-BE49-F238E27FC236}">
                <a16:creationId xmlns:a16="http://schemas.microsoft.com/office/drawing/2014/main" id="{C63FE7C7-8B13-4884-8E47-DC94716366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4491FD3-8136-47DB-87B8-5F1588E5F4D4}"/>
              </a:ext>
            </a:extLst>
          </p:cNvPr>
          <p:cNvSpPr>
            <a:spLocks noGrp="1"/>
          </p:cNvSpPr>
          <p:nvPr>
            <p:ph type="sldNum" sz="quarter" idx="12"/>
          </p:nvPr>
        </p:nvSpPr>
        <p:spPr/>
        <p:txBody>
          <a:bodyPr/>
          <a:lstStyle/>
          <a:p>
            <a:fld id="{4DF1C15F-B3FA-4AB0-8D16-C156FEF94E53}" type="slidenum">
              <a:rPr lang="da-DK" smtClean="0"/>
              <a:t>‹nr.›</a:t>
            </a:fld>
            <a:endParaRPr lang="da-DK"/>
          </a:p>
        </p:txBody>
      </p:sp>
    </p:spTree>
    <p:extLst>
      <p:ext uri="{BB962C8B-B14F-4D97-AF65-F5344CB8AC3E}">
        <p14:creationId xmlns:p14="http://schemas.microsoft.com/office/powerpoint/2010/main" val="31745543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24465493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07680425"/>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ersion 1">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11">
            <a:extLst>
              <a:ext uri="{FF2B5EF4-FFF2-40B4-BE49-F238E27FC236}">
                <a16:creationId xmlns:a16="http://schemas.microsoft.com/office/drawing/2014/main" id="{C01F24CB-F56C-412B-B35C-126AC1BFB968}"/>
              </a:ext>
            </a:extLst>
          </p:cNvPr>
          <p:cNvSpPr/>
          <p:nvPr userDrawn="1"/>
        </p:nvSpPr>
        <p:spPr>
          <a:xfrm>
            <a:off x="623888" y="2077929"/>
            <a:ext cx="10944224" cy="404495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itel 11"/>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32" name="Pladsholder til tekst 31"/>
          <p:cNvSpPr>
            <a:spLocks noGrp="1"/>
          </p:cNvSpPr>
          <p:nvPr>
            <p:ph type="body" sz="quarter" idx="12" hasCustomPrompt="1"/>
          </p:nvPr>
        </p:nvSpPr>
        <p:spPr>
          <a:xfrm>
            <a:off x="623888" y="1761473"/>
            <a:ext cx="10944224" cy="276999"/>
          </a:xfrm>
          <a:prstGeom prst="rect">
            <a:avLst/>
          </a:prstGeom>
        </p:spPr>
        <p:txBody>
          <a:bodyPr wrap="square" lIns="0" rIns="0" anchor="b">
            <a:spAutoFit/>
          </a:bodyPr>
          <a:lstStyle>
            <a:lvl1pPr marL="0" indent="0" algn="l">
              <a:lnSpc>
                <a:spcPct val="100000"/>
              </a:lnSpc>
              <a:spcBef>
                <a:spcPts val="300"/>
              </a:spcBef>
              <a:buNone/>
              <a:defRPr sz="1200" b="1">
                <a:solidFill>
                  <a:schemeClr val="tx1">
                    <a:lumMod val="65000"/>
                    <a:lumOff val="35000"/>
                  </a:schemeClr>
                </a:solidFill>
              </a:defRPr>
            </a:lvl1pPr>
          </a:lstStyle>
          <a:p>
            <a:pPr lvl="0"/>
            <a:r>
              <a:rPr lang="da-DK" dirty="0"/>
              <a:t>Indsæt underoverskrift på max 2 linjer</a:t>
            </a:r>
          </a:p>
        </p:txBody>
      </p:sp>
      <p:sp>
        <p:nvSpPr>
          <p:cNvPr id="33" name="Pladsholder til tekst 31"/>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
        <p:nvSpPr>
          <p:cNvPr id="34" name="Pladsholder til tekst 31"/>
          <p:cNvSpPr>
            <a:spLocks noGrp="1"/>
          </p:cNvSpPr>
          <p:nvPr>
            <p:ph type="body" sz="quarter" idx="14" hasCustomPrompt="1"/>
          </p:nvPr>
        </p:nvSpPr>
        <p:spPr>
          <a:xfrm>
            <a:off x="0" y="-2195"/>
            <a:ext cx="321550" cy="406800"/>
          </a:xfrm>
          <a:prstGeom prst="rect">
            <a:avLst/>
          </a:prstGeom>
          <a:solidFill>
            <a:schemeClr val="accent4"/>
          </a:solidFill>
          <a:ln>
            <a:solidFill>
              <a:schemeClr val="accent4"/>
            </a:solid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chemeClr val="accent4"/>
                </a:solidFill>
              </a:defRPr>
            </a:lvl1pPr>
          </a:lstStyle>
          <a:p>
            <a:pPr lvl="0"/>
            <a:r>
              <a:rPr lang="da-DK" dirty="0"/>
              <a:t>Agendapunkt</a:t>
            </a:r>
          </a:p>
        </p:txBody>
      </p:sp>
    </p:spTree>
    <p:extLst>
      <p:ext uri="{BB962C8B-B14F-4D97-AF65-F5344CB8AC3E}">
        <p14:creationId xmlns:p14="http://schemas.microsoft.com/office/powerpoint/2010/main" val="256137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Version 2">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chemeClr val="accent4"/>
          </a:solidFill>
          <a:ln>
            <a:solidFill>
              <a:schemeClr val="accent4"/>
            </a:solid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chemeClr val="accent4"/>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9" name="Pladsholder til tekst 31">
            <a:extLst>
              <a:ext uri="{FF2B5EF4-FFF2-40B4-BE49-F238E27FC236}">
                <a16:creationId xmlns:a16="http://schemas.microsoft.com/office/drawing/2014/main" id="{8306A50D-3455-4945-A3D4-BD6F85DEAEAD}"/>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2537110624"/>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Version 3">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Pladsholder til tekst 31"/>
          <p:cNvSpPr>
            <a:spLocks noGrp="1"/>
          </p:cNvSpPr>
          <p:nvPr>
            <p:ph type="body" sz="quarter" idx="14" hasCustomPrompt="1"/>
          </p:nvPr>
        </p:nvSpPr>
        <p:spPr>
          <a:xfrm>
            <a:off x="0" y="-2195"/>
            <a:ext cx="321550" cy="406800"/>
          </a:xfrm>
          <a:prstGeom prst="rect">
            <a:avLst/>
          </a:prstGeom>
          <a:solidFill>
            <a:srgbClr val="00502D"/>
          </a:solidFill>
          <a:ln>
            <a:noFill/>
          </a:ln>
        </p:spPr>
        <p:txBody>
          <a:bodyPr wrap="square" lIns="36000" rIns="36000" anchor="ctr"/>
          <a:lstStyle>
            <a:lvl1pPr marL="0" indent="0" algn="ctr">
              <a:spcBef>
                <a:spcPts val="0"/>
              </a:spcBef>
              <a:buNone/>
              <a:defRPr sz="1200" b="1">
                <a:solidFill>
                  <a:schemeClr val="bg1"/>
                </a:solidFill>
              </a:defRPr>
            </a:lvl1pPr>
          </a:lstStyle>
          <a:p>
            <a:pPr lvl="0"/>
            <a:r>
              <a:rPr lang="da-DK" b="1" dirty="0"/>
              <a:t>1.1</a:t>
            </a:r>
            <a:endParaRPr lang="da-DK" dirty="0"/>
          </a:p>
        </p:txBody>
      </p:sp>
      <p:sp>
        <p:nvSpPr>
          <p:cNvPr id="35" name="Pladsholder til tekst 31"/>
          <p:cNvSpPr>
            <a:spLocks noGrp="1"/>
          </p:cNvSpPr>
          <p:nvPr>
            <p:ph type="body" sz="quarter" idx="15" hasCustomPrompt="1"/>
          </p:nvPr>
        </p:nvSpPr>
        <p:spPr>
          <a:xfrm>
            <a:off x="407368" y="71030"/>
            <a:ext cx="11160744" cy="260350"/>
          </a:xfrm>
          <a:prstGeom prst="rect">
            <a:avLst/>
          </a:prstGeom>
        </p:spPr>
        <p:txBody>
          <a:bodyPr lIns="0" tIns="0" rIns="0" bIns="0" anchor="ctr"/>
          <a:lstStyle>
            <a:lvl1pPr marL="0" indent="0" algn="l">
              <a:buNone/>
              <a:defRPr sz="1200" b="1">
                <a:solidFill>
                  <a:srgbClr val="00502D"/>
                </a:solidFill>
              </a:defRPr>
            </a:lvl1pPr>
          </a:lstStyle>
          <a:p>
            <a:pPr lvl="0"/>
            <a:r>
              <a:rPr lang="da-DK" dirty="0"/>
              <a:t>Agendapunkt</a:t>
            </a:r>
          </a:p>
        </p:txBody>
      </p:sp>
      <p:sp>
        <p:nvSpPr>
          <p:cNvPr id="12" name="Titel 11">
            <a:extLst>
              <a:ext uri="{FF2B5EF4-FFF2-40B4-BE49-F238E27FC236}">
                <a16:creationId xmlns:a16="http://schemas.microsoft.com/office/drawing/2014/main" id="{F4D40E64-7DD3-4E64-84AB-FD91A51A208C}"/>
              </a:ext>
            </a:extLst>
          </p:cNvPr>
          <p:cNvSpPr>
            <a:spLocks noGrp="1"/>
          </p:cNvSpPr>
          <p:nvPr>
            <p:ph type="title" hasCustomPrompt="1"/>
          </p:nvPr>
        </p:nvSpPr>
        <p:spPr>
          <a:xfrm>
            <a:off x="623888" y="404665"/>
            <a:ext cx="10944224" cy="978729"/>
          </a:xfrm>
          <a:prstGeom prst="rect">
            <a:avLst/>
          </a:prstGeom>
        </p:spPr>
        <p:txBody>
          <a:bodyPr vert="horz" wrap="square" lIns="0">
            <a:spAutoFit/>
          </a:bodyPr>
          <a:lstStyle>
            <a:lvl1pPr>
              <a:defRPr sz="3200">
                <a:solidFill>
                  <a:schemeClr val="tx1">
                    <a:lumMod val="75000"/>
                    <a:lumOff val="25000"/>
                  </a:schemeClr>
                </a:solidFill>
              </a:defRPr>
            </a:lvl1pPr>
          </a:lstStyle>
          <a:p>
            <a:r>
              <a:rPr lang="da-DK" sz="3200" dirty="0">
                <a:solidFill>
                  <a:schemeClr val="tx1">
                    <a:lumMod val="75000"/>
                    <a:lumOff val="25000"/>
                  </a:schemeClr>
                </a:solidFill>
                <a:latin typeface="Segoe UI" panose="020B0502040204020203" pitchFamily="34" charset="0"/>
                <a:cs typeface="Segoe UI" panose="020B0502040204020203" pitchFamily="34" charset="0"/>
              </a:rPr>
              <a:t>Overskrift med mulighed for at fremhæve elementer med </a:t>
            </a:r>
            <a:r>
              <a:rPr lang="da-DK" sz="3200" b="1" dirty="0">
                <a:solidFill>
                  <a:srgbClr val="00502D"/>
                </a:solidFill>
                <a:latin typeface="Segoe UI" panose="020B0502040204020203" pitchFamily="34" charset="0"/>
                <a:cs typeface="Segoe UI" panose="020B0502040204020203" pitchFamily="34" charset="0"/>
              </a:rPr>
              <a:t>grøn</a:t>
            </a:r>
            <a:endParaRPr lang="da-DK" sz="32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1" name="Pladsholder til tekst 31">
            <a:extLst>
              <a:ext uri="{FF2B5EF4-FFF2-40B4-BE49-F238E27FC236}">
                <a16:creationId xmlns:a16="http://schemas.microsoft.com/office/drawing/2014/main" id="{7A1D27D1-F7C0-4108-8F41-E4134AE94D0A}"/>
              </a:ext>
            </a:extLst>
          </p:cNvPr>
          <p:cNvSpPr>
            <a:spLocks noGrp="1"/>
          </p:cNvSpPr>
          <p:nvPr>
            <p:ph type="body" sz="quarter" idx="16" hasCustomPrompt="1"/>
          </p:nvPr>
        </p:nvSpPr>
        <p:spPr>
          <a:xfrm>
            <a:off x="623888" y="1648949"/>
            <a:ext cx="10944224" cy="276999"/>
          </a:xfrm>
          <a:prstGeom prst="rect">
            <a:avLst/>
          </a:prstGeom>
          <a:ln>
            <a:solidFill>
              <a:schemeClr val="tx1"/>
            </a:solidFill>
          </a:ln>
        </p:spPr>
        <p:txBody>
          <a:bodyPr wrap="square" lIns="72000" rIns="72000" anchor="t">
            <a:spAutoFit/>
          </a:bodyPr>
          <a:lstStyle>
            <a:lvl1pPr marL="171450" indent="-171450" algn="l">
              <a:lnSpc>
                <a:spcPct val="100000"/>
              </a:lnSpc>
              <a:spcBef>
                <a:spcPts val="300"/>
              </a:spcBef>
              <a:buFont typeface="Arial" panose="020B0604020202020204" pitchFamily="34" charset="0"/>
              <a:buChar char="•"/>
              <a:defRPr sz="1200" b="0">
                <a:solidFill>
                  <a:schemeClr val="tx1">
                    <a:lumMod val="95000"/>
                    <a:lumOff val="5000"/>
                  </a:schemeClr>
                </a:solidFill>
              </a:defRPr>
            </a:lvl1pPr>
          </a:lstStyle>
          <a:p>
            <a:pPr lvl="0"/>
            <a:r>
              <a:rPr lang="da-DK" dirty="0"/>
              <a:t>Læsevejledning og opsummering af sidens indhold</a:t>
            </a:r>
          </a:p>
        </p:txBody>
      </p:sp>
      <p:sp>
        <p:nvSpPr>
          <p:cNvPr id="8" name="Rectangle 11">
            <a:extLst>
              <a:ext uri="{FF2B5EF4-FFF2-40B4-BE49-F238E27FC236}">
                <a16:creationId xmlns:a16="http://schemas.microsoft.com/office/drawing/2014/main" id="{2193A8BD-D4D4-4169-AE2B-59535FABE479}"/>
              </a:ext>
            </a:extLst>
          </p:cNvPr>
          <p:cNvSpPr/>
          <p:nvPr userDrawn="1"/>
        </p:nvSpPr>
        <p:spPr>
          <a:xfrm>
            <a:off x="623888" y="2479588"/>
            <a:ext cx="10944224" cy="3643291"/>
          </a:xfrm>
          <a:prstGeom prst="rect">
            <a:avLst/>
          </a:prstGeom>
          <a:solidFill>
            <a:srgbClr val="EEE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4000" b="1"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4" name="Pladsholder til tekst 31">
            <a:extLst>
              <a:ext uri="{FF2B5EF4-FFF2-40B4-BE49-F238E27FC236}">
                <a16:creationId xmlns:a16="http://schemas.microsoft.com/office/drawing/2014/main" id="{1E3F97C0-74CB-4EF1-AD6D-D83F40FBA950}"/>
              </a:ext>
            </a:extLst>
          </p:cNvPr>
          <p:cNvSpPr>
            <a:spLocks noGrp="1"/>
          </p:cNvSpPr>
          <p:nvPr>
            <p:ph type="body" sz="quarter" idx="13" hasCustomPrompt="1"/>
          </p:nvPr>
        </p:nvSpPr>
        <p:spPr>
          <a:xfrm>
            <a:off x="623888" y="6162337"/>
            <a:ext cx="9155838" cy="559315"/>
          </a:xfrm>
          <a:prstGeom prst="rect">
            <a:avLst/>
          </a:prstGeom>
        </p:spPr>
        <p:txBody>
          <a:bodyPr lIns="0" anchor="t"/>
          <a:lstStyle>
            <a:lvl1pPr marL="0" indent="0" algn="l">
              <a:spcBef>
                <a:spcPts val="0"/>
              </a:spcBef>
              <a:buNone/>
              <a:defRPr sz="1000" b="0">
                <a:solidFill>
                  <a:schemeClr val="tx1">
                    <a:lumMod val="75000"/>
                    <a:lumOff val="25000"/>
                  </a:schemeClr>
                </a:solidFill>
              </a:defRPr>
            </a:lvl1pPr>
          </a:lstStyle>
          <a:p>
            <a:pPr lvl="0"/>
            <a:r>
              <a:rPr lang="da-DK" dirty="0"/>
              <a:t>Note: *)</a:t>
            </a:r>
          </a:p>
        </p:txBody>
      </p:sp>
    </p:spTree>
    <p:extLst>
      <p:ext uri="{BB962C8B-B14F-4D97-AF65-F5344CB8AC3E}">
        <p14:creationId xmlns:p14="http://schemas.microsoft.com/office/powerpoint/2010/main" val="732434997"/>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om indholdssid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4" name="Objek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490968946"/>
      </p:ext>
    </p:extLst>
  </p:cSld>
  <p:clrMapOvr>
    <a:masterClrMapping/>
  </p:clrMapOvr>
  <p:extLst>
    <p:ext uri="{DCECCB84-F9BA-43D5-87BE-67443E8EF086}">
      <p15:sldGuideLst xmlns:p15="http://schemas.microsoft.com/office/powerpoint/2012/main">
        <p15:guide id="1" orient="horz" pos="2115">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lvl1pPr>
              <a:defRPr/>
            </a:lvl1pPr>
          </a:lstStyle>
          <a:p>
            <a:pPr>
              <a:defRPr/>
            </a:pPr>
            <a:fld id="{B4E091CF-67BD-45B7-8818-6AA2C4398D48}" type="datetimeFigureOut">
              <a:rPr lang="da-DK"/>
              <a:pPr>
                <a:defRPr/>
              </a:pPr>
              <a:t>17-02-2026</a:t>
            </a:fld>
            <a:endParaRPr lang="da-DK"/>
          </a:p>
        </p:txBody>
      </p:sp>
      <p:sp>
        <p:nvSpPr>
          <p:cNvPr id="5" name="Pladsholder til sidefod 4"/>
          <p:cNvSpPr>
            <a:spLocks noGrp="1"/>
          </p:cNvSpPr>
          <p:nvPr>
            <p:ph type="ftr" sz="quarter" idx="11"/>
          </p:nvPr>
        </p:nvSpPr>
        <p:spPr/>
        <p:txBody>
          <a:bodyPr/>
          <a:lstStyle>
            <a:lvl1pPr>
              <a:defRPr/>
            </a:lvl1pPr>
          </a:lstStyle>
          <a:p>
            <a:pPr>
              <a:defRPr/>
            </a:pPr>
            <a:endParaRPr lang="da-DK"/>
          </a:p>
        </p:txBody>
      </p:sp>
      <p:sp>
        <p:nvSpPr>
          <p:cNvPr id="6" name="Pladsholder til diasnummer 5"/>
          <p:cNvSpPr>
            <a:spLocks noGrp="1"/>
          </p:cNvSpPr>
          <p:nvPr>
            <p:ph type="sldNum" sz="quarter" idx="12"/>
          </p:nvPr>
        </p:nvSpPr>
        <p:spPr/>
        <p:txBody>
          <a:bodyPr/>
          <a:lstStyle>
            <a:lvl1pPr>
              <a:defRPr/>
            </a:lvl1pPr>
          </a:lstStyle>
          <a:p>
            <a:fld id="{EF8D8872-8247-4EFC-89E8-18FF806EE697}" type="slidenum">
              <a:rPr lang="da-DK" altLang="da-DK"/>
              <a:pPr/>
              <a:t>‹nr.›</a:t>
            </a:fld>
            <a:endParaRPr lang="da-DK" altLang="da-DK"/>
          </a:p>
        </p:txBody>
      </p:sp>
    </p:spTree>
    <p:extLst>
      <p:ext uri="{BB962C8B-B14F-4D97-AF65-F5344CB8AC3E}">
        <p14:creationId xmlns:p14="http://schemas.microsoft.com/office/powerpoint/2010/main" val="40964140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Version 1">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1"/>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5" name="Objekt 4" hidden="1"/>
                      <p:cNvPicPr/>
                      <p:nvPr/>
                    </p:nvPicPr>
                    <p:blipFill>
                      <a:blip r:embed="rId4"/>
                      <a:stretch>
                        <a:fillRect/>
                      </a:stretch>
                    </p:blipFill>
                    <p:spPr>
                      <a:xfrm>
                        <a:off x="1589" y="1588"/>
                        <a:ext cx="1588" cy="1588"/>
                      </a:xfrm>
                      <a:prstGeom prst="rect">
                        <a:avLst/>
                      </a:prstGeom>
                    </p:spPr>
                  </p:pic>
                </p:oleObj>
              </mc:Fallback>
            </mc:AlternateContent>
          </a:graphicData>
        </a:graphic>
      </p:graphicFrame>
      <p:pic>
        <p:nvPicPr>
          <p:cNvPr id="4" name="Picture 123" descr="Presserum">
            <a:extLst>
              <a:ext uri="{FF2B5EF4-FFF2-40B4-BE49-F238E27FC236}">
                <a16:creationId xmlns:a16="http://schemas.microsoft.com/office/drawing/2014/main" id="{5270C00D-9716-4F4C-89B1-0B719AE538D6}"/>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14665"/>
          <a:stretch/>
        </p:blipFill>
        <p:spPr bwMode="auto">
          <a:xfrm>
            <a:off x="0" y="0"/>
            <a:ext cx="12192000" cy="691008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tekst 15">
            <a:extLst>
              <a:ext uri="{FF2B5EF4-FFF2-40B4-BE49-F238E27FC236}">
                <a16:creationId xmlns:a16="http://schemas.microsoft.com/office/drawing/2014/main" id="{9DB07741-83EF-4AF4-8344-CDEB1DBA0E42}"/>
              </a:ext>
            </a:extLst>
          </p:cNvPr>
          <p:cNvSpPr>
            <a:spLocks noGrp="1"/>
          </p:cNvSpPr>
          <p:nvPr>
            <p:ph type="body" sz="quarter" idx="11" hasCustomPrompt="1"/>
          </p:nvPr>
        </p:nvSpPr>
        <p:spPr>
          <a:xfrm>
            <a:off x="0" y="2133600"/>
            <a:ext cx="12192000" cy="2616200"/>
          </a:xfrm>
          <a:prstGeom prst="rect">
            <a:avLst/>
          </a:prstGeom>
          <a:solidFill>
            <a:srgbClr val="BFBFBF">
              <a:alpha val="67000"/>
            </a:srgbClr>
          </a:solidFill>
        </p:spPr>
        <p:txBody>
          <a:bodyPr anchor="ctr" anchorCtr="0"/>
          <a:lstStyle>
            <a:lvl1pPr marL="0" indent="0" algn="ctr">
              <a:buNone/>
              <a:defRPr sz="3000" b="1">
                <a:solidFill>
                  <a:srgbClr val="00502D"/>
                </a:solidFill>
                <a:latin typeface="Segoe UI" panose="020B0502040204020203" pitchFamily="34" charset="0"/>
                <a:cs typeface="Segoe UI" panose="020B0502040204020203" pitchFamily="34" charset="0"/>
              </a:defRPr>
            </a:lvl1pPr>
          </a:lstStyle>
          <a:p>
            <a:pPr lvl="0"/>
            <a:r>
              <a:rPr lang="da-DK" dirty="0"/>
              <a:t>Overskrift</a:t>
            </a:r>
          </a:p>
          <a:p>
            <a:pPr lvl="0"/>
            <a:endParaRPr lang="da-DK" sz="1500" b="0" dirty="0"/>
          </a:p>
          <a:p>
            <a:pPr lvl="0"/>
            <a:r>
              <a:rPr lang="da-DK" sz="1500" b="0" dirty="0"/>
              <a:t>Underoverskrift</a:t>
            </a:r>
            <a:endParaRPr lang="da-DK" dirty="0"/>
          </a:p>
        </p:txBody>
      </p:sp>
      <p:pic>
        <p:nvPicPr>
          <p:cNvPr id="7" name="Billede 6" descr="Frb_logo_rgb_neg.png">
            <a:extLst>
              <a:ext uri="{FF2B5EF4-FFF2-40B4-BE49-F238E27FC236}">
                <a16:creationId xmlns:a16="http://schemas.microsoft.com/office/drawing/2014/main" id="{5FFEAC07-D515-40C8-ABB3-5F6ACF4AD5CE}"/>
              </a:ext>
            </a:extLst>
          </p:cNvPr>
          <p:cNvPicPr>
            <a:picLocks noChangeAspect="1"/>
          </p:cNvPicPr>
          <p:nvPr userDrawn="1"/>
        </p:nvPicPr>
        <p:blipFill>
          <a:blip r:embed="rId6" cstate="print"/>
          <a:stretch>
            <a:fillRect/>
          </a:stretch>
        </p:blipFill>
        <p:spPr>
          <a:xfrm>
            <a:off x="9901237" y="6311846"/>
            <a:ext cx="1681163" cy="382588"/>
          </a:xfrm>
          <a:prstGeom prst="rect">
            <a:avLst/>
          </a:prstGeom>
        </p:spPr>
      </p:pic>
    </p:spTree>
    <p:extLst>
      <p:ext uri="{BB962C8B-B14F-4D97-AF65-F5344CB8AC3E}">
        <p14:creationId xmlns:p14="http://schemas.microsoft.com/office/powerpoint/2010/main" val="41118445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1FAB2-3CCA-A318-F78A-EF0BC800CBC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248F291-C0D8-7D6E-FE62-45DD0040BA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31AD4E0-1003-714D-508F-60E41147724A}"/>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5" name="Pladsholder til sidefod 4">
            <a:extLst>
              <a:ext uri="{FF2B5EF4-FFF2-40B4-BE49-F238E27FC236}">
                <a16:creationId xmlns:a16="http://schemas.microsoft.com/office/drawing/2014/main" id="{C3D18DA5-2D11-E5CC-21F3-853BB8A74B7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E2DA3B9-DF8B-4B7E-3D86-F864165CF5BB}"/>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598680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BFDF75-8613-BBC3-3B49-54D50D3ED8E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F028B4B-13A7-9AD1-DCEF-9C00B7A0174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6C830D0-6EF5-76B2-8F85-6F51B3E5155A}"/>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5" name="Pladsholder til sidefod 4">
            <a:extLst>
              <a:ext uri="{FF2B5EF4-FFF2-40B4-BE49-F238E27FC236}">
                <a16:creationId xmlns:a16="http://schemas.microsoft.com/office/drawing/2014/main" id="{E328A42D-52CC-873A-393C-9BAA7885877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227FAA5-91A2-34AE-D898-CC337B69E989}"/>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14911806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4011B-7FAB-31B6-D32A-427ED43F7682}"/>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753D31E5-733A-D0B2-2396-C0C27C93B1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C933A19-1D52-CDEE-AFD2-673DA325DFE0}"/>
              </a:ext>
            </a:extLst>
          </p:cNvPr>
          <p:cNvSpPr>
            <a:spLocks noGrp="1"/>
          </p:cNvSpPr>
          <p:nvPr>
            <p:ph type="dt" sz="half" idx="10"/>
          </p:nvPr>
        </p:nvSpPr>
        <p:spPr/>
        <p:txBody>
          <a:bodyPr/>
          <a:lstStyle/>
          <a:p>
            <a:fld id="{53AE3C71-5AC9-4E0C-BE8A-8A0568144C52}" type="datetimeFigureOut">
              <a:rPr lang="da-DK" smtClean="0"/>
              <a:t>17-02-2026</a:t>
            </a:fld>
            <a:endParaRPr lang="da-DK"/>
          </a:p>
        </p:txBody>
      </p:sp>
      <p:sp>
        <p:nvSpPr>
          <p:cNvPr id="5" name="Pladsholder til sidefod 4">
            <a:extLst>
              <a:ext uri="{FF2B5EF4-FFF2-40B4-BE49-F238E27FC236}">
                <a16:creationId xmlns:a16="http://schemas.microsoft.com/office/drawing/2014/main" id="{2C27624C-383E-C64E-E098-A72FF4D27DB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B5CE1BD-C87F-78C8-19FB-F626BF3BE381}"/>
              </a:ext>
            </a:extLst>
          </p:cNvPr>
          <p:cNvSpPr>
            <a:spLocks noGrp="1"/>
          </p:cNvSpPr>
          <p:nvPr>
            <p:ph type="sldNum" sz="quarter" idx="12"/>
          </p:nvPr>
        </p:nvSpPr>
        <p:spPr/>
        <p:txBody>
          <a:bodyPr/>
          <a:lstStyle/>
          <a:p>
            <a:fld id="{B7A16B0E-1F3A-4A3F-8CDD-7E5E37CA8F99}" type="slidenum">
              <a:rPr lang="da-DK" smtClean="0"/>
              <a:t>‹nr.›</a:t>
            </a:fld>
            <a:endParaRPr lang="da-DK"/>
          </a:p>
        </p:txBody>
      </p:sp>
    </p:spTree>
    <p:extLst>
      <p:ext uri="{BB962C8B-B14F-4D97-AF65-F5344CB8AC3E}">
        <p14:creationId xmlns:p14="http://schemas.microsoft.com/office/powerpoint/2010/main" val="2135941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emf"/><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oleObject" Target="../embeddings/oleObject7.bin"/><Relationship Id="rId5" Type="http://schemas.openxmlformats.org/officeDocument/2006/relationships/slideLayout" Target="../slideLayouts/slideLayout21.xml"/><Relationship Id="rId10" Type="http://schemas.openxmlformats.org/officeDocument/2006/relationships/tags" Target="../tags/tag7.xml"/><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oleObject" Target="../embeddings/oleObject1.bin"/><Relationship Id="rId2" Type="http://schemas.openxmlformats.org/officeDocument/2006/relationships/slideLayout" Target="../slideLayouts/slideLayout26.xml"/><Relationship Id="rId16" Type="http://schemas.openxmlformats.org/officeDocument/2006/relationships/tags" Target="../tags/tag1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19" Type="http://schemas.openxmlformats.org/officeDocument/2006/relationships/image" Target="../media/image9.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image" Target="../media/image1.emf"/><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oleObject" Target="../embeddings/oleObject1.bin"/><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tags" Target="../tags/tag31.xml"/><Relationship Id="rId40" Type="http://schemas.openxmlformats.org/officeDocument/2006/relationships/image" Target="../media/image9.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theme" Target="../theme/theme5.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6.xml"/><Relationship Id="rId7" Type="http://schemas.openxmlformats.org/officeDocument/2006/relationships/oleObject" Target="../embeddings/oleObject19.bin"/><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tags" Target="../tags/tag67.xml"/><Relationship Id="rId5" Type="http://schemas.openxmlformats.org/officeDocument/2006/relationships/theme" Target="../theme/theme6.xml"/><Relationship Id="rId4" Type="http://schemas.openxmlformats.org/officeDocument/2006/relationships/slideLayout" Target="../slideLayouts/slideLayout77.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emf"/><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oleObject" Target="../embeddings/oleObject7.bin"/><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ags" Target="../tags/tag72.xml"/><Relationship Id="rId5" Type="http://schemas.openxmlformats.org/officeDocument/2006/relationships/slideLayout" Target="../slideLayouts/slideLayout82.xml"/><Relationship Id="rId10" Type="http://schemas.openxmlformats.org/officeDocument/2006/relationships/theme" Target="../theme/theme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89.xml"/><Relationship Id="rId7" Type="http://schemas.openxmlformats.org/officeDocument/2006/relationships/oleObject" Target="../embeddings/oleObject1.bin"/><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tags" Target="../tags/tag82.xml"/><Relationship Id="rId5" Type="http://schemas.openxmlformats.org/officeDocument/2006/relationships/theme" Target="../theme/theme8.xml"/><Relationship Id="rId4" Type="http://schemas.openxmlformats.org/officeDocument/2006/relationships/slideLayout" Target="../slideLayouts/slideLayout90.xml"/><Relationship Id="rId9"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87.xml"/><Relationship Id="rId3" Type="http://schemas.openxmlformats.org/officeDocument/2006/relationships/slideLayout" Target="../slideLayouts/slideLayout93.xml"/><Relationship Id="rId7"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2.png"/><Relationship Id="rId5" Type="http://schemas.openxmlformats.org/officeDocument/2006/relationships/slideLayout" Target="../slideLayouts/slideLayout95.xml"/><Relationship Id="rId10" Type="http://schemas.openxmlformats.org/officeDocument/2006/relationships/image" Target="../media/image1.emf"/><Relationship Id="rId4" Type="http://schemas.openxmlformats.org/officeDocument/2006/relationships/slideLayout" Target="../slideLayouts/slideLayout9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D3FCA50-75F4-47CB-8895-E59CF2DDD6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13BF105-A10D-4925-915F-2C451A2E40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909CD-8FA0-49CB-B0C8-784F0FF7C7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F3597D-D950-4968-A31E-1F0A8966E8BE}" type="datetime1">
              <a:rPr lang="da-DK" smtClean="0"/>
              <a:t>17-02-2026</a:t>
            </a:fld>
            <a:endParaRPr lang="da-DK"/>
          </a:p>
        </p:txBody>
      </p:sp>
      <p:sp>
        <p:nvSpPr>
          <p:cNvPr id="5" name="Pladsholder til sidefod 4">
            <a:extLst>
              <a:ext uri="{FF2B5EF4-FFF2-40B4-BE49-F238E27FC236}">
                <a16:creationId xmlns:a16="http://schemas.microsoft.com/office/drawing/2014/main" id="{5AE98CA8-CE34-4953-B8EB-9171A7D92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489F3A-4DCC-4B3A-AAED-4731DC0995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F1C15F-B3FA-4AB0-8D16-C156FEF94E53}" type="slidenum">
              <a:rPr lang="da-DK" smtClean="0"/>
              <a:t>‹nr.›</a:t>
            </a:fld>
            <a:endParaRPr lang="da-DK"/>
          </a:p>
        </p:txBody>
      </p:sp>
    </p:spTree>
    <p:extLst>
      <p:ext uri="{BB962C8B-B14F-4D97-AF65-F5344CB8AC3E}">
        <p14:creationId xmlns:p14="http://schemas.microsoft.com/office/powerpoint/2010/main" val="104938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4E1340F-4670-D580-7A40-2F8720ADD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43B55A5-7EBC-B4A2-0207-0423544E75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17FE632-224F-3D33-7009-05362106F0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E3C71-5AC9-4E0C-BE8A-8A0568144C52}" type="datetimeFigureOut">
              <a:rPr lang="da-DK" smtClean="0"/>
              <a:t>17-02-2026</a:t>
            </a:fld>
            <a:endParaRPr lang="da-DK"/>
          </a:p>
        </p:txBody>
      </p:sp>
      <p:sp>
        <p:nvSpPr>
          <p:cNvPr id="5" name="Pladsholder til sidefod 4">
            <a:extLst>
              <a:ext uri="{FF2B5EF4-FFF2-40B4-BE49-F238E27FC236}">
                <a16:creationId xmlns:a16="http://schemas.microsoft.com/office/drawing/2014/main" id="{AEFBE9E8-E2C0-F816-FF04-BDEAC5ACA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9C052ACA-7AED-1867-CC31-C579236D0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16B0E-1F3A-4A3F-8CDD-7E5E37CA8F99}" type="slidenum">
              <a:rPr lang="da-DK" smtClean="0"/>
              <a:t>‹nr.›</a:t>
            </a:fld>
            <a:endParaRPr lang="da-DK"/>
          </a:p>
        </p:txBody>
      </p:sp>
    </p:spTree>
    <p:extLst>
      <p:ext uri="{BB962C8B-B14F-4D97-AF65-F5344CB8AC3E}">
        <p14:creationId xmlns:p14="http://schemas.microsoft.com/office/powerpoint/2010/main" val="303552139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B1C73A93-2D8C-8B2F-5563-C64F12E263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BC44D359-3495-7CFC-7CC0-F303DE52F0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10B9F12-341C-64BA-3D21-D7874D7B3F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9B8575E-05A1-4FE1-9E3A-6C3A95FC521E}" type="datetimeFigureOut">
              <a:rPr lang="da-DK" smtClean="0"/>
              <a:t>17-02-2026</a:t>
            </a:fld>
            <a:endParaRPr lang="da-DK"/>
          </a:p>
        </p:txBody>
      </p:sp>
      <p:sp>
        <p:nvSpPr>
          <p:cNvPr id="5" name="Pladsholder til sidefod 4">
            <a:extLst>
              <a:ext uri="{FF2B5EF4-FFF2-40B4-BE49-F238E27FC236}">
                <a16:creationId xmlns:a16="http://schemas.microsoft.com/office/drawing/2014/main" id="{B7C78E4D-9C28-DF4D-E24D-42BD606CDC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1445386D-F9EB-58F4-15F5-F3039C0D7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64627C-FD5C-41D6-97AE-9FB5B1FC4082}" type="slidenum">
              <a:rPr lang="da-DK" smtClean="0"/>
              <a:t>‹nr.›</a:t>
            </a:fld>
            <a:endParaRPr lang="da-DK"/>
          </a:p>
        </p:txBody>
      </p:sp>
    </p:spTree>
    <p:extLst>
      <p:ext uri="{BB962C8B-B14F-4D97-AF65-F5344CB8AC3E}">
        <p14:creationId xmlns:p14="http://schemas.microsoft.com/office/powerpoint/2010/main" val="4186753108"/>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5" imgH="416" progId="TCLayout.ActiveDocument.1">
                  <p:embed/>
                </p:oleObj>
              </mc:Choice>
              <mc:Fallback>
                <p:oleObj name="think-cell Slide" r:id="rId8" imgW="415" imgH="416" progId="TCLayout.ActiveDocument.1">
                  <p:embed/>
                  <p:pic>
                    <p:nvPicPr>
                      <p:cNvPr id="8" name="Objekt 7" hidden="1"/>
                      <p:cNvPicPr/>
                      <p:nvPr/>
                    </p:nvPicPr>
                    <p:blipFill>
                      <a:blip r:embed="rId9"/>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0"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41907219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 imgW="415" imgH="416" progId="TCLayout.ActiveDocument.1">
                  <p:embed/>
                </p:oleObj>
              </mc:Choice>
              <mc:Fallback>
                <p:oleObj name="think-cell Slide" r:id="rId11" imgW="415" imgH="416" progId="TCLayout.ActiveDocument.1">
                  <p:embed/>
                  <p:pic>
                    <p:nvPicPr>
                      <p:cNvPr id="12" name="Objekt 11" hidden="1"/>
                      <p:cNvPicPr/>
                      <p:nvPr/>
                    </p:nvPicPr>
                    <p:blipFill>
                      <a:blip r:embed="rId12"/>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55697222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415" imgH="416" progId="TCLayout.ActiveDocument.1">
                  <p:embed/>
                </p:oleObj>
              </mc:Choice>
              <mc:Fallback>
                <p:oleObj name="think-cell Slide" r:id="rId17" imgW="415" imgH="416" progId="TCLayout.ActiveDocument.1">
                  <p:embed/>
                  <p:pic>
                    <p:nvPicPr>
                      <p:cNvPr id="8" name="Objekt 7" hidden="1"/>
                      <p:cNvPicPr/>
                      <p:nvPr/>
                    </p:nvPicPr>
                    <p:blipFill>
                      <a:blip r:embed="rId18"/>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391520837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3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5" imgH="416" progId="TCLayout.ActiveDocument.1">
                  <p:embed/>
                </p:oleObj>
              </mc:Choice>
              <mc:Fallback>
                <p:oleObj name="think-cell Slide" r:id="rId38" imgW="415" imgH="416" progId="TCLayout.ActiveDocument.1">
                  <p:embed/>
                  <p:pic>
                    <p:nvPicPr>
                      <p:cNvPr id="8" name="Objekt 7" hidden="1"/>
                      <p:cNvPicPr/>
                      <p:nvPr/>
                    </p:nvPicPr>
                    <p:blipFill>
                      <a:blip r:embed="rId39"/>
                      <a:stretch>
                        <a:fillRect/>
                      </a:stretch>
                    </p:blipFill>
                    <p:spPr>
                      <a:xfrm>
                        <a:off x="1588" y="1588"/>
                        <a:ext cx="1588" cy="1588"/>
                      </a:xfrm>
                      <a:prstGeom prst="rect">
                        <a:avLst/>
                      </a:prstGeom>
                    </p:spPr>
                  </p:pic>
                </p:oleObj>
              </mc:Fallback>
            </mc:AlternateContent>
          </a:graphicData>
        </a:graphic>
      </p:graphicFrame>
      <p:pic>
        <p:nvPicPr>
          <p:cNvPr id="4" name="Billede 3">
            <a:extLst>
              <a:ext uri="{FF2B5EF4-FFF2-40B4-BE49-F238E27FC236}">
                <a16:creationId xmlns:a16="http://schemas.microsoft.com/office/drawing/2014/main" id="{D26D40B4-4FC3-497D-B9FA-0D8F00B619EB}"/>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9589167" y="6254838"/>
            <a:ext cx="1966679" cy="451251"/>
          </a:xfrm>
          <a:prstGeom prst="rect">
            <a:avLst/>
          </a:prstGeom>
        </p:spPr>
      </p:pic>
    </p:spTree>
    <p:extLst>
      <p:ext uri="{BB962C8B-B14F-4D97-AF65-F5344CB8AC3E}">
        <p14:creationId xmlns:p14="http://schemas.microsoft.com/office/powerpoint/2010/main" val="423434916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9"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a:latin typeface="+mn-lt"/>
            </a:endParaRPr>
          </a:p>
        </p:txBody>
      </p:sp>
    </p:spTree>
    <p:extLst>
      <p:ext uri="{BB962C8B-B14F-4D97-AF65-F5344CB8AC3E}">
        <p14:creationId xmlns:p14="http://schemas.microsoft.com/office/powerpoint/2010/main" val="831764934"/>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2" name="Objekt 11" hidden="1"/>
          <p:cNvGraphicFramePr>
            <a:graphicFrameLocks noChangeAspect="1"/>
          </p:cNvGraphicFramePr>
          <p:nvPr userDrawn="1">
            <p:custDataLst>
              <p:tags r:id="rId11"/>
            </p:custDataLst>
            <p:extLst>
              <p:ext uri="{D42A27DB-BD31-4B8C-83A1-F6EECF244321}">
                <p14:modId xmlns:p14="http://schemas.microsoft.com/office/powerpoint/2010/main" val="4406262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2" imgW="415" imgH="416" progId="TCLayout.ActiveDocument.1">
                  <p:embed/>
                </p:oleObj>
              </mc:Choice>
              <mc:Fallback>
                <p:oleObj name="think-cell Slide" r:id="rId12" imgW="415" imgH="416" progId="TCLayout.ActiveDocument.1">
                  <p:embed/>
                  <p:pic>
                    <p:nvPicPr>
                      <p:cNvPr id="12" name="Objekt 11" hidden="1"/>
                      <p:cNvPicPr/>
                      <p:nvPr/>
                    </p:nvPicPr>
                    <p:blipFill>
                      <a:blip r:embed="rId13"/>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14388629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6"/>
            </p:custDataLst>
            <p:extLst>
              <p:ext uri="{D42A27DB-BD31-4B8C-83A1-F6EECF244321}">
                <p14:modId xmlns:p14="http://schemas.microsoft.com/office/powerpoint/2010/main" val="19914769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15" imgH="416" progId="TCLayout.ActiveDocument.1">
                  <p:embed/>
                </p:oleObj>
              </mc:Choice>
              <mc:Fallback>
                <p:oleObj name="think-cell Slide" r:id="rId7" imgW="415" imgH="416" progId="TCLayout.ActiveDocument.1">
                  <p:embed/>
                  <p:pic>
                    <p:nvPicPr>
                      <p:cNvPr id="8" name="Objekt 7"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9"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18687528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kt 7" hidden="1"/>
          <p:cNvGraphicFramePr>
            <a:graphicFrameLocks noChangeAspect="1"/>
          </p:cNvGraphicFramePr>
          <p:nvPr userDrawn="1">
            <p:custDataLst>
              <p:tags r:id="rId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5" imgH="416" progId="TCLayout.ActiveDocument.1">
                  <p:embed/>
                </p:oleObj>
              </mc:Choice>
              <mc:Fallback>
                <p:oleObj name="think-cell Slide" r:id="rId9" imgW="415" imgH="416" progId="TCLayout.ActiveDocument.1">
                  <p:embed/>
                  <p:pic>
                    <p:nvPicPr>
                      <p:cNvPr id="8" name="Objekt 7" hidden="1"/>
                      <p:cNvPicPr/>
                      <p:nvPr/>
                    </p:nvPicPr>
                    <p:blipFill>
                      <a:blip r:embed="rId10"/>
                      <a:stretch>
                        <a:fillRect/>
                      </a:stretch>
                    </p:blipFill>
                    <p:spPr>
                      <a:xfrm>
                        <a:off x="1588" y="1588"/>
                        <a:ext cx="1588" cy="1588"/>
                      </a:xfrm>
                      <a:prstGeom prst="rect">
                        <a:avLst/>
                      </a:prstGeom>
                    </p:spPr>
                  </p:pic>
                </p:oleObj>
              </mc:Fallback>
            </mc:AlternateContent>
          </a:graphicData>
        </a:graphic>
      </p:graphicFrame>
      <p:pic>
        <p:nvPicPr>
          <p:cNvPr id="11" name="Billede 10" descr="Frb_logo_rgb.png"/>
          <p:cNvPicPr>
            <a:picLocks noChangeAspect="1"/>
          </p:cNvPicPr>
          <p:nvPr userDrawn="1"/>
        </p:nvPicPr>
        <p:blipFill>
          <a:blip r:embed="rId11" cstate="print"/>
          <a:stretch>
            <a:fillRect/>
          </a:stretch>
        </p:blipFill>
        <p:spPr>
          <a:xfrm>
            <a:off x="9901330" y="6311846"/>
            <a:ext cx="1681070" cy="382061"/>
          </a:xfrm>
          <a:prstGeom prst="rect">
            <a:avLst/>
          </a:prstGeom>
          <a:noFill/>
          <a:ln>
            <a:noFill/>
          </a:ln>
        </p:spPr>
      </p:pic>
      <p:sp>
        <p:nvSpPr>
          <p:cNvPr id="5" name="Pladsholder til diasnummer 5">
            <a:extLst>
              <a:ext uri="{FF2B5EF4-FFF2-40B4-BE49-F238E27FC236}">
                <a16:creationId xmlns:a16="http://schemas.microsoft.com/office/drawing/2014/main" id="{21530513-0227-4539-9F08-671141B7B549}"/>
              </a:ext>
            </a:extLst>
          </p:cNvPr>
          <p:cNvSpPr txBox="1">
            <a:spLocks/>
          </p:cNvSpPr>
          <p:nvPr userDrawn="1"/>
        </p:nvSpPr>
        <p:spPr>
          <a:xfrm>
            <a:off x="11568112" y="6356351"/>
            <a:ext cx="624777" cy="365125"/>
          </a:xfrm>
          <a:prstGeom prst="rect">
            <a:avLst/>
          </a:prstGeom>
        </p:spPr>
        <p:txBody>
          <a:bodyPr vert="horz" lIns="91440" tIns="45720" rIns="91440" bIns="45720" rtlCol="0" anchor="ctr"/>
          <a:lstStyle>
            <a:defPPr>
              <a:defRPr lang="da-DK"/>
            </a:defPPr>
            <a:lvl1pPr marL="0" algn="ct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612010-DBA9-41BE-89EB-BEFE449F5C37}" type="slidenum">
              <a:rPr lang="da-DK" smtClean="0">
                <a:latin typeface="+mn-lt"/>
              </a:rPr>
              <a:pPr/>
              <a:t>‹nr.›</a:t>
            </a:fld>
            <a:endParaRPr lang="da-DK" dirty="0">
              <a:latin typeface="+mn-lt"/>
            </a:endParaRPr>
          </a:p>
        </p:txBody>
      </p:sp>
    </p:spTree>
    <p:extLst>
      <p:ext uri="{BB962C8B-B14F-4D97-AF65-F5344CB8AC3E}">
        <p14:creationId xmlns:p14="http://schemas.microsoft.com/office/powerpoint/2010/main" val="793688541"/>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rtals.clio.me/dk/boernehaveklassen/emner/matematik/begreber/penge/" TargetMode="External"/><Relationship Id="rId2" Type="http://schemas.openxmlformats.org/officeDocument/2006/relationships/image" Target="../media/image49.jp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08.xml"/><Relationship Id="rId4" Type="http://schemas.openxmlformats.org/officeDocument/2006/relationships/hyperlink" Target="https://print-freecalendar.com/dl/one-page-calendar-2026-with-usa-holidays-sunday-start-landscape-en-us"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festlinjen.dk/at-slaa-soem-i/" TargetMode="External"/><Relationship Id="rId2" Type="http://schemas.openxmlformats.org/officeDocument/2006/relationships/image" Target="../media/image51.jp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2.jpeg"/><Relationship Id="rId7" Type="http://schemas.openxmlformats.org/officeDocument/2006/relationships/diagramColors" Target="../diagrams/colors3.xml"/><Relationship Id="rId2" Type="http://schemas.openxmlformats.org/officeDocument/2006/relationships/notesSlide" Target="../notesSlides/notesSlide11.xml"/><Relationship Id="rId1" Type="http://schemas.openxmlformats.org/officeDocument/2006/relationships/slideLayout" Target="../slideLayouts/slideLayout9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98.xml"/><Relationship Id="rId4" Type="http://schemas.openxmlformats.org/officeDocument/2006/relationships/hyperlink" Target="https://human.libretexts.org/Courses/Chabot_College/SPA_1A:_Beginning_Spanish/02:_Capitulo__2/2.10:_Gramatica-_El_verbo_estar__preposiciones___Dond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98.xml"/><Relationship Id="rId4" Type="http://schemas.openxmlformats.org/officeDocument/2006/relationships/hyperlink" Target="https://aftale-dk.com/aftale-kontrakt-skabel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1.xml.rels><?xml version="1.0" encoding="UTF-8" standalone="yes"?>
<Relationships xmlns="http://schemas.openxmlformats.org/package/2006/relationships"><Relationship Id="rId3" Type="http://schemas.openxmlformats.org/officeDocument/2006/relationships/hyperlink" Target="https://dsr.dk/fag-og-udvikling/sygeplejersken/fagbladet-sygeplejersken/sygeplejersken-argang-2019-nr-12/historier-fra-det-virkelige-liv/" TargetMode="External"/><Relationship Id="rId2" Type="http://schemas.openxmlformats.org/officeDocument/2006/relationships/image" Target="../media/image63.png"/><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115.xml"/><Relationship Id="rId5" Type="http://schemas.openxmlformats.org/officeDocument/2006/relationships/image" Target="../media/image68.pn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nformazioneoggi.it/2022/06/30/ferie-estive-come-pianificarle-e-utilizzarle/" TargetMode="External"/><Relationship Id="rId2" Type="http://schemas.openxmlformats.org/officeDocument/2006/relationships/image" Target="../media/image47.jp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98.xml"/><Relationship Id="rId4" Type="http://schemas.openxmlformats.org/officeDocument/2006/relationships/hyperlink" Target="https://blog.hani-ibrahim.de/en/impressum.html/paragraph-featur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BBABABA-6CDF-45F0-9A4B-1FAA4462A3B0}"/>
              </a:ext>
            </a:extLst>
          </p:cNvPr>
          <p:cNvSpPr>
            <a:spLocks noGrp="1"/>
          </p:cNvSpPr>
          <p:nvPr>
            <p:ph type="ctrTitle"/>
          </p:nvPr>
        </p:nvSpPr>
        <p:spPr>
          <a:xfrm>
            <a:off x="795342" y="637953"/>
            <a:ext cx="8272458" cy="3189507"/>
          </a:xfrm>
        </p:spPr>
        <p:txBody>
          <a:bodyPr>
            <a:normAutofit/>
          </a:bodyPr>
          <a:lstStyle/>
          <a:p>
            <a:pPr algn="l"/>
            <a:r>
              <a:rPr lang="da-DK" sz="8000" dirty="0">
                <a:solidFill>
                  <a:srgbClr val="FFFFFF"/>
                </a:solidFill>
              </a:rPr>
              <a:t>TR-møde Frederiksberg</a:t>
            </a:r>
          </a:p>
        </p:txBody>
      </p:sp>
      <p:sp>
        <p:nvSpPr>
          <p:cNvPr id="44"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Undertitel 2">
            <a:extLst>
              <a:ext uri="{FF2B5EF4-FFF2-40B4-BE49-F238E27FC236}">
                <a16:creationId xmlns:a16="http://schemas.microsoft.com/office/drawing/2014/main" id="{CE5BF6C3-7E5F-4F97-A443-E94353FEDA53}"/>
              </a:ext>
            </a:extLst>
          </p:cNvPr>
          <p:cNvSpPr>
            <a:spLocks noGrp="1"/>
          </p:cNvSpPr>
          <p:nvPr>
            <p:ph type="subTitle" idx="1"/>
          </p:nvPr>
        </p:nvSpPr>
        <p:spPr>
          <a:xfrm>
            <a:off x="795342" y="4377268"/>
            <a:ext cx="7970903" cy="1280582"/>
          </a:xfrm>
        </p:spPr>
        <p:txBody>
          <a:bodyPr anchor="t">
            <a:normAutofit/>
          </a:bodyPr>
          <a:lstStyle/>
          <a:p>
            <a:pPr algn="l"/>
            <a:r>
              <a:rPr lang="da-DK" sz="3200" dirty="0">
                <a:solidFill>
                  <a:srgbClr val="FEFFFF"/>
                </a:solidFill>
              </a:rPr>
              <a:t>Onsdag 18/2 2026</a:t>
            </a:r>
          </a:p>
        </p:txBody>
      </p:sp>
      <p:sp>
        <p:nvSpPr>
          <p:cNvPr id="50"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789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F58D2D-E931-6785-337D-DCB63A98A286}"/>
              </a:ext>
            </a:extLst>
          </p:cNvPr>
          <p:cNvSpPr>
            <a:spLocks noGrp="1"/>
          </p:cNvSpPr>
          <p:nvPr>
            <p:ph type="title"/>
          </p:nvPr>
        </p:nvSpPr>
        <p:spPr/>
        <p:txBody>
          <a:bodyPr/>
          <a:lstStyle/>
          <a:p>
            <a:pPr algn="ctr"/>
            <a:r>
              <a:rPr lang="da-DK" b="1" dirty="0"/>
              <a:t>Adgang til ferie med løn  </a:t>
            </a:r>
          </a:p>
        </p:txBody>
      </p:sp>
      <p:pic>
        <p:nvPicPr>
          <p:cNvPr id="5" name="Pladsholder til indhold 4" descr="Et billede, der indeholder tekst, Pengehåndtering, kontanter, penge&#10;&#10;AI-genereret indhold kan være ukorrekt.">
            <a:extLst>
              <a:ext uri="{FF2B5EF4-FFF2-40B4-BE49-F238E27FC236}">
                <a16:creationId xmlns:a16="http://schemas.microsoft.com/office/drawing/2014/main" id="{187B9A10-5538-8951-1551-E8499028817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53500" y="0"/>
            <a:ext cx="3048000" cy="2898648"/>
          </a:xfrm>
        </p:spPr>
      </p:pic>
      <p:sp>
        <p:nvSpPr>
          <p:cNvPr id="6" name="Tekstfelt 5">
            <a:extLst>
              <a:ext uri="{FF2B5EF4-FFF2-40B4-BE49-F238E27FC236}">
                <a16:creationId xmlns:a16="http://schemas.microsoft.com/office/drawing/2014/main" id="{01CB92AB-C54B-2276-A53A-4A13F2245571}"/>
              </a:ext>
            </a:extLst>
          </p:cNvPr>
          <p:cNvSpPr txBox="1"/>
          <p:nvPr/>
        </p:nvSpPr>
        <p:spPr>
          <a:xfrm>
            <a:off x="1447800" y="3076575"/>
            <a:ext cx="9791699" cy="252376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Man optjener 2,08 feriedage om måneden hele året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Man optjener sine feriedage samtidig med man har adgang til at holde dem (samtidighedsferie)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Ved overgang til nyt job udbetales ikke-holdt ferie til feriegiro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      - Man kan hæve feriepengene via Borger.dk og afholde ferie uden løn for disse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954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DB350032-D47D-569D-19E4-0A745D33B6CD}"/>
              </a:ext>
            </a:extLst>
          </p:cNvPr>
          <p:cNvSpPr>
            <a:spLocks noGrp="1" noChangeArrowheads="1"/>
          </p:cNvSpPr>
          <p:nvPr>
            <p:ph type="title"/>
          </p:nvPr>
        </p:nvSpPr>
        <p:spPr/>
        <p:txBody>
          <a:bodyPr/>
          <a:lstStyle/>
          <a:p>
            <a:pPr algn="ctr" eaLnBrk="1" hangingPunct="1">
              <a:defRPr/>
            </a:pPr>
            <a:r>
              <a:rPr lang="da-DK" b="1" dirty="0"/>
              <a:t>Perioder i ferieåret</a:t>
            </a:r>
          </a:p>
        </p:txBody>
      </p:sp>
      <p:sp>
        <p:nvSpPr>
          <p:cNvPr id="9219" name="Rectangle 3">
            <a:extLst>
              <a:ext uri="{FF2B5EF4-FFF2-40B4-BE49-F238E27FC236}">
                <a16:creationId xmlns:a16="http://schemas.microsoft.com/office/drawing/2014/main" id="{31F1D52C-57AD-5698-7694-0D8A3BE34465}"/>
              </a:ext>
            </a:extLst>
          </p:cNvPr>
          <p:cNvSpPr>
            <a:spLocks noGrp="1" noChangeArrowheads="1"/>
          </p:cNvSpPr>
          <p:nvPr>
            <p:ph type="body" sz="half" idx="1"/>
          </p:nvPr>
        </p:nvSpPr>
        <p:spPr>
          <a:xfrm>
            <a:off x="841248" y="1600200"/>
            <a:ext cx="10625328" cy="4533900"/>
          </a:xfrm>
        </p:spPr>
        <p:txBody>
          <a:bodyPr>
            <a:normAutofit/>
          </a:bodyPr>
          <a:lstStyle/>
          <a:p>
            <a:pPr eaLnBrk="1" hangingPunct="1">
              <a:lnSpc>
                <a:spcPct val="90000"/>
              </a:lnSpc>
              <a:defRPr/>
            </a:pPr>
            <a:endParaRPr lang="da-DK" sz="2400" dirty="0"/>
          </a:p>
          <a:p>
            <a:pPr eaLnBrk="1" hangingPunct="1">
              <a:lnSpc>
                <a:spcPct val="90000"/>
              </a:lnSpc>
              <a:defRPr/>
            </a:pPr>
            <a:r>
              <a:rPr lang="da-DK" sz="2400" dirty="0">
                <a:solidFill>
                  <a:srgbClr val="FF0000"/>
                </a:solidFill>
              </a:rPr>
              <a:t>Optjening</a:t>
            </a:r>
            <a:r>
              <a:rPr lang="da-DK" sz="2400" dirty="0"/>
              <a:t>såret = Ferieåret: 1. september – 31. august</a:t>
            </a:r>
          </a:p>
          <a:p>
            <a:pPr marL="0" indent="0">
              <a:buNone/>
              <a:defRPr/>
            </a:pPr>
            <a:r>
              <a:rPr lang="da-DK" sz="2400" dirty="0"/>
              <a:t>    </a:t>
            </a:r>
          </a:p>
          <a:p>
            <a:pPr eaLnBrk="1" hangingPunct="1">
              <a:lnSpc>
                <a:spcPct val="90000"/>
              </a:lnSpc>
              <a:buFont typeface="Arial" panose="020B0604020202020204" pitchFamily="34" charset="0"/>
              <a:buChar char="•"/>
              <a:defRPr/>
            </a:pPr>
            <a:r>
              <a:rPr lang="da-DK" sz="2400" dirty="0"/>
              <a:t> </a:t>
            </a:r>
            <a:r>
              <a:rPr lang="da-DK" sz="2400" dirty="0">
                <a:solidFill>
                  <a:srgbClr val="00B050"/>
                </a:solidFill>
              </a:rPr>
              <a:t>Ferieafholdelse</a:t>
            </a:r>
            <a:r>
              <a:rPr lang="da-DK" sz="2400" dirty="0"/>
              <a:t>sperioden = Ferieåret + 4 mdr. = 1. september – 31. december</a:t>
            </a:r>
          </a:p>
          <a:p>
            <a:pPr marL="0" indent="0" eaLnBrk="1" hangingPunct="1">
              <a:lnSpc>
                <a:spcPct val="90000"/>
              </a:lnSpc>
              <a:buNone/>
              <a:defRPr/>
            </a:pPr>
            <a:endParaRPr lang="da-DK" sz="2400" dirty="0"/>
          </a:p>
          <a:p>
            <a:pPr eaLnBrk="1" hangingPunct="1">
              <a:lnSpc>
                <a:spcPct val="90000"/>
              </a:lnSpc>
              <a:buFont typeface="Arial" panose="020B0604020202020204" pitchFamily="34" charset="0"/>
              <a:buChar char="•"/>
              <a:defRPr/>
            </a:pPr>
            <a:r>
              <a:rPr lang="da-DK" sz="2400" dirty="0"/>
              <a:t> </a:t>
            </a:r>
            <a:r>
              <a:rPr lang="da-DK" sz="2400" dirty="0">
                <a:solidFill>
                  <a:srgbClr val="FFC000"/>
                </a:solidFill>
              </a:rPr>
              <a:t>Hovedferien</a:t>
            </a:r>
            <a:r>
              <a:rPr lang="da-DK" sz="2400" dirty="0"/>
              <a:t> (3 uger) mellem 1. maj - 30. september</a:t>
            </a:r>
          </a:p>
          <a:p>
            <a:pPr marL="0" indent="0" eaLnBrk="1" hangingPunct="1">
              <a:lnSpc>
                <a:spcPct val="90000"/>
              </a:lnSpc>
              <a:buNone/>
              <a:defRPr/>
            </a:pPr>
            <a:endParaRPr lang="da-DK" sz="2400" dirty="0"/>
          </a:p>
          <a:p>
            <a:pPr eaLnBrk="1" hangingPunct="1">
              <a:lnSpc>
                <a:spcPct val="90000"/>
              </a:lnSpc>
              <a:buFont typeface="Arial" panose="020B0604020202020204" pitchFamily="34" charset="0"/>
              <a:buChar char="•"/>
              <a:defRPr/>
            </a:pPr>
            <a:r>
              <a:rPr lang="da-DK" sz="2400" dirty="0">
                <a:solidFill>
                  <a:srgbClr val="0070C0"/>
                </a:solidFill>
              </a:rPr>
              <a:t>Restferie</a:t>
            </a:r>
            <a:r>
              <a:rPr lang="da-DK" sz="2400" dirty="0"/>
              <a:t> afholdes udenfor hovedferieperioden</a:t>
            </a:r>
          </a:p>
          <a:p>
            <a:pPr marL="0" indent="0" eaLnBrk="1" hangingPunct="1">
              <a:lnSpc>
                <a:spcPct val="90000"/>
              </a:lnSpc>
              <a:buNone/>
              <a:defRPr/>
            </a:pPr>
            <a:endParaRPr lang="da-DK" sz="2400" dirty="0"/>
          </a:p>
        </p:txBody>
      </p:sp>
      <p:pic>
        <p:nvPicPr>
          <p:cNvPr id="7" name="Billede 6" descr="Et billede, der indeholder tekst, skærmbillede, Font/skrifttype, nummer/tal&#10;&#10;AI-genereret indhold kan være ukorrekt.">
            <a:extLst>
              <a:ext uri="{FF2B5EF4-FFF2-40B4-BE49-F238E27FC236}">
                <a16:creationId xmlns:a16="http://schemas.microsoft.com/office/drawing/2014/main" id="{E72BB696-CEB5-CC49-E0B2-20F91CF2A22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810597">
            <a:off x="8701682" y="274638"/>
            <a:ext cx="2399134" cy="1853647"/>
          </a:xfrm>
          <a:prstGeom prst="rect">
            <a:avLst/>
          </a:prstGeom>
        </p:spPr>
      </p:pic>
    </p:spTree>
    <p:extLst>
      <p:ext uri="{BB962C8B-B14F-4D97-AF65-F5344CB8AC3E}">
        <p14:creationId xmlns:p14="http://schemas.microsoft.com/office/powerpoint/2010/main" val="587317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18" name="Rectangle 2">
            <a:extLst>
              <a:ext uri="{FF2B5EF4-FFF2-40B4-BE49-F238E27FC236}">
                <a16:creationId xmlns:a16="http://schemas.microsoft.com/office/drawing/2014/main" id="{D5CDB9DA-2D65-F68A-3E07-97560E4708A4}"/>
              </a:ext>
            </a:extLst>
          </p:cNvPr>
          <p:cNvSpPr>
            <a:spLocks noGrp="1" noChangeArrowheads="1"/>
          </p:cNvSpPr>
          <p:nvPr>
            <p:ph type="title"/>
          </p:nvPr>
        </p:nvSpPr>
        <p:spPr>
          <a:xfrm>
            <a:off x="635000" y="640823"/>
            <a:ext cx="3418659" cy="5583148"/>
          </a:xfrm>
        </p:spPr>
        <p:txBody>
          <a:bodyPr vert="horz" lIns="91440" tIns="45720" rIns="91440" bIns="45720" rtlCol="0" anchor="ctr">
            <a:normAutofit/>
          </a:bodyPr>
          <a:lstStyle/>
          <a:p>
            <a:pPr>
              <a:defRPr/>
            </a:pP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Hvordan</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og</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hvor</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placeres</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ferien</a:t>
            </a:r>
            <a:endParaRPr lang="en-US" sz="5400" b="1" kern="1200" dirty="0">
              <a:solidFill>
                <a:schemeClr val="tx1"/>
              </a:solidFill>
              <a:latin typeface="+mj-lt"/>
              <a:ea typeface="+mj-ea"/>
              <a:cs typeface="+mj-cs"/>
            </a:endParaRPr>
          </a:p>
        </p:txBody>
      </p:sp>
      <p:sp>
        <p:nvSpPr>
          <p:cNvPr id="9227"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221" name="Rectangle 3">
            <a:extLst>
              <a:ext uri="{FF2B5EF4-FFF2-40B4-BE49-F238E27FC236}">
                <a16:creationId xmlns:a16="http://schemas.microsoft.com/office/drawing/2014/main" id="{009ACBBB-DCC6-FDC0-D566-CBD8BCD59CBC}"/>
              </a:ext>
            </a:extLst>
          </p:cNvPr>
          <p:cNvGraphicFramePr/>
          <p:nvPr>
            <p:extLst>
              <p:ext uri="{D42A27DB-BD31-4B8C-83A1-F6EECF244321}">
                <p14:modId xmlns:p14="http://schemas.microsoft.com/office/powerpoint/2010/main" val="3094970309"/>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5566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B822AE0-D59F-0153-E0BE-C5511C7A0CCB}"/>
              </a:ext>
            </a:extLst>
          </p:cNvPr>
          <p:cNvSpPr>
            <a:spLocks noGrp="1"/>
          </p:cNvSpPr>
          <p:nvPr>
            <p:ph type="title"/>
          </p:nvPr>
        </p:nvSpPr>
        <p:spPr>
          <a:xfrm>
            <a:off x="686834" y="1153572"/>
            <a:ext cx="3200400" cy="4461163"/>
          </a:xfrm>
        </p:spPr>
        <p:txBody>
          <a:bodyPr>
            <a:normAutofit/>
          </a:bodyPr>
          <a:lstStyle/>
          <a:p>
            <a:pPr>
              <a:defRPr/>
            </a:pPr>
            <a:r>
              <a:rPr lang="da-DK" b="1">
                <a:solidFill>
                  <a:srgbClr val="FFFFFF"/>
                </a:solidFill>
              </a:rPr>
              <a:t>Aftale om 6. ferieuge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38433EC5-3532-E882-9795-C08B7CCBB2B2}"/>
              </a:ext>
            </a:extLst>
          </p:cNvPr>
          <p:cNvSpPr>
            <a:spLocks noGrp="1"/>
          </p:cNvSpPr>
          <p:nvPr>
            <p:ph idx="1"/>
          </p:nvPr>
        </p:nvSpPr>
        <p:spPr>
          <a:xfrm>
            <a:off x="3976778" y="379562"/>
            <a:ext cx="7377022" cy="5797401"/>
          </a:xfrm>
        </p:spPr>
        <p:txBody>
          <a:bodyPr anchor="ctr">
            <a:normAutofit/>
          </a:bodyPr>
          <a:lstStyle/>
          <a:p>
            <a:pPr>
              <a:defRPr/>
            </a:pPr>
            <a:r>
              <a:rPr lang="da-DK" dirty="0"/>
              <a:t>6. ferieuge er </a:t>
            </a:r>
            <a:r>
              <a:rPr lang="da-DK" b="1" i="1" dirty="0"/>
              <a:t>ikke</a:t>
            </a:r>
            <a:r>
              <a:rPr lang="da-DK" dirty="0"/>
              <a:t> overgået til samtidighedsferie </a:t>
            </a:r>
          </a:p>
          <a:p>
            <a:pPr marL="0" indent="0">
              <a:buNone/>
              <a:defRPr/>
            </a:pPr>
            <a:endParaRPr lang="da-DK" dirty="0"/>
          </a:p>
          <a:p>
            <a:pPr>
              <a:defRPr/>
            </a:pPr>
            <a:r>
              <a:rPr lang="da-DK" dirty="0"/>
              <a:t>6. ferieuge skal derfor fortsat optjenes og afholdes forskudt</a:t>
            </a:r>
          </a:p>
          <a:p>
            <a:pPr marL="0" indent="0">
              <a:buNone/>
              <a:defRPr/>
            </a:pPr>
            <a:endParaRPr lang="da-DK" dirty="0"/>
          </a:p>
          <a:p>
            <a:pPr>
              <a:defRPr/>
            </a:pPr>
            <a:r>
              <a:rPr lang="da-DK" dirty="0"/>
              <a:t>Optjenes i kalenderår: 01.01 – 31.12</a:t>
            </a:r>
          </a:p>
          <a:p>
            <a:pPr>
              <a:defRPr/>
            </a:pPr>
            <a:endParaRPr lang="da-DK" dirty="0"/>
          </a:p>
          <a:p>
            <a:pPr>
              <a:defRPr/>
            </a:pPr>
            <a:r>
              <a:rPr lang="da-DK" dirty="0"/>
              <a:t>Afholdes i periode: 01.05 – 30.04</a:t>
            </a:r>
          </a:p>
          <a:p>
            <a:pPr>
              <a:defRPr/>
            </a:pPr>
            <a:endParaRPr lang="da-DK" dirty="0"/>
          </a:p>
          <a:p>
            <a:pPr>
              <a:defRPr/>
            </a:pPr>
            <a:r>
              <a:rPr lang="da-DK" dirty="0"/>
              <a:t>Kan vælges udbetalt (meddeles senest 01.10 året før)</a:t>
            </a:r>
          </a:p>
          <a:p>
            <a:pPr marL="0" indent="0">
              <a:buNone/>
              <a:defRPr/>
            </a:pPr>
            <a:endParaRPr lang="da-DK" dirty="0"/>
          </a:p>
        </p:txBody>
      </p:sp>
    </p:spTree>
    <p:extLst>
      <p:ext uri="{BB962C8B-B14F-4D97-AF65-F5344CB8AC3E}">
        <p14:creationId xmlns:p14="http://schemas.microsoft.com/office/powerpoint/2010/main" val="3634284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6" name="Rectangle 2253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8" name="Rectangle 2253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4" name="Rectangle 2253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5" name="Rectangle 2254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543" name="Freeform: Shape 2254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545" name="Rectangle 2254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30" name="Rectangle 2">
            <a:extLst>
              <a:ext uri="{FF2B5EF4-FFF2-40B4-BE49-F238E27FC236}">
                <a16:creationId xmlns:a16="http://schemas.microsoft.com/office/drawing/2014/main" id="{B970A269-1505-510C-BEB3-EFF013437DA9}"/>
              </a:ext>
            </a:extLst>
          </p:cNvPr>
          <p:cNvSpPr>
            <a:spLocks noGrp="1" noChangeArrowheads="1"/>
          </p:cNvSpPr>
          <p:nvPr>
            <p:ph type="title"/>
          </p:nvPr>
        </p:nvSpPr>
        <p:spPr>
          <a:xfrm>
            <a:off x="586478" y="1683756"/>
            <a:ext cx="3115265" cy="2396359"/>
          </a:xfrm>
        </p:spPr>
        <p:txBody>
          <a:bodyPr anchor="b">
            <a:normAutofit/>
          </a:bodyPr>
          <a:lstStyle/>
          <a:p>
            <a:pPr algn="r"/>
            <a:r>
              <a:rPr lang="da-DK" sz="4000">
                <a:solidFill>
                  <a:srgbClr val="FFFFFF"/>
                </a:solidFill>
              </a:rPr>
              <a:t>Arbejdsgivers varsling af ferie </a:t>
            </a:r>
          </a:p>
        </p:txBody>
      </p:sp>
      <p:graphicFrame>
        <p:nvGraphicFramePr>
          <p:cNvPr id="22532" name="Pladsholder til indhold 4">
            <a:extLst>
              <a:ext uri="{FF2B5EF4-FFF2-40B4-BE49-F238E27FC236}">
                <a16:creationId xmlns:a16="http://schemas.microsoft.com/office/drawing/2014/main" id="{BA263FEE-0335-4732-9DAE-0B4AF682C7D0}"/>
              </a:ext>
            </a:extLst>
          </p:cNvPr>
          <p:cNvGraphicFramePr>
            <a:graphicFrameLocks noGrp="1"/>
          </p:cNvGraphicFramePr>
          <p:nvPr>
            <p:ph idx="1"/>
            <p:extLst>
              <p:ext uri="{D42A27DB-BD31-4B8C-83A1-F6EECF244321}">
                <p14:modId xmlns:p14="http://schemas.microsoft.com/office/powerpoint/2010/main" val="86846739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5495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7A3E1E9-771A-DED1-86FA-85A7DFA4352B}"/>
              </a:ext>
            </a:extLst>
          </p:cNvPr>
          <p:cNvSpPr>
            <a:spLocks noGrp="1"/>
          </p:cNvSpPr>
          <p:nvPr>
            <p:ph type="title"/>
          </p:nvPr>
        </p:nvSpPr>
        <p:spPr>
          <a:xfrm>
            <a:off x="838201" y="365125"/>
            <a:ext cx="5251316" cy="1807305"/>
          </a:xfrm>
        </p:spPr>
        <p:txBody>
          <a:bodyPr>
            <a:normAutofit/>
          </a:bodyPr>
          <a:lstStyle/>
          <a:p>
            <a:r>
              <a:rPr lang="da-DK" b="1"/>
              <a:t>Når ferieønsker er godkendt af ledelse</a:t>
            </a:r>
            <a:endParaRPr lang="da-DK"/>
          </a:p>
        </p:txBody>
      </p:sp>
      <p:sp>
        <p:nvSpPr>
          <p:cNvPr id="3" name="Pladsholder til indhold 2">
            <a:extLst>
              <a:ext uri="{FF2B5EF4-FFF2-40B4-BE49-F238E27FC236}">
                <a16:creationId xmlns:a16="http://schemas.microsoft.com/office/drawing/2014/main" id="{263EC2C8-5BB2-5537-7A68-59315039E71D}"/>
              </a:ext>
            </a:extLst>
          </p:cNvPr>
          <p:cNvSpPr>
            <a:spLocks noGrp="1"/>
          </p:cNvSpPr>
          <p:nvPr>
            <p:ph idx="1"/>
          </p:nvPr>
        </p:nvSpPr>
        <p:spPr>
          <a:xfrm>
            <a:off x="838200" y="2333297"/>
            <a:ext cx="4619621" cy="3843666"/>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endParaRPr lang="da-DK" sz="2000" dirty="0"/>
          </a:p>
          <a:p>
            <a:pPr marL="0" marR="0" lvl="0" indent="0" algn="l" defTabSz="914400" rtl="0" eaLnBrk="1" fontAlgn="auto" latinLnBrk="0" hangingPunct="1">
              <a:lnSpc>
                <a:spcPct val="90000"/>
              </a:lnSpc>
              <a:spcBef>
                <a:spcPts val="1000"/>
              </a:spcBef>
              <a:spcAft>
                <a:spcPts val="0"/>
              </a:spcAft>
              <a:buClrTx/>
              <a:buSzTx/>
              <a:buNone/>
              <a:tabLst/>
              <a:defRPr/>
            </a:pPr>
            <a:r>
              <a:rPr lang="da-DK" sz="2000" dirty="0"/>
              <a:t>Kan ledelsen ikke annullere eller ændre på ferien. </a:t>
            </a:r>
            <a:r>
              <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rPr>
              <a:t>Kun force majeure situationer kan ændre på godkendt ferie.</a:t>
            </a:r>
            <a:endParaRPr lang="da-DK" sz="2000" dirty="0"/>
          </a:p>
          <a:p>
            <a:pPr marL="0" indent="0">
              <a:buNone/>
            </a:pPr>
            <a:endParaRPr lang="da-DK" sz="2000" dirty="0"/>
          </a:p>
          <a:p>
            <a:pPr marL="0" indent="0">
              <a:buNone/>
            </a:pPr>
            <a:r>
              <a:rPr lang="da-DK" sz="2000" dirty="0"/>
              <a:t>Den ansatte kan ikke selv beslutte, at den skal flyttes eller annulleres.</a:t>
            </a:r>
          </a:p>
          <a:p>
            <a:pPr marL="514350" indent="-514350">
              <a:buAutoNum type="arabicPeriod" startAt="2"/>
            </a:pPr>
            <a:endParaRPr lang="da-DK" sz="2000" dirty="0"/>
          </a:p>
          <a:p>
            <a:pPr marL="514350" indent="-514350">
              <a:buFont typeface="+mj-lt"/>
              <a:buAutoNum type="arabicPeriod"/>
            </a:pPr>
            <a:endParaRPr lang="da-DK" sz="2000" dirty="0"/>
          </a:p>
        </p:txBody>
      </p:sp>
      <p:pic>
        <p:nvPicPr>
          <p:cNvPr id="4" name="Billede 3" descr="Et billede, der indeholder værktøj, hammer, sky, håndværktøj&#10;&#10;AI-genereret indhold kan være ukorrekt.">
            <a:extLst>
              <a:ext uri="{FF2B5EF4-FFF2-40B4-BE49-F238E27FC236}">
                <a16:creationId xmlns:a16="http://schemas.microsoft.com/office/drawing/2014/main" id="{CBAAC9D2-5996-7EC2-1640-4B302FDBB3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7782" r="27441"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5026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68" name="Picture 53267" descr="Et billede, der indeholder kunst, Farverigt&#10;&#10;AI-genereret indhold kan være ukorrekt.">
            <a:extLst>
              <a:ext uri="{FF2B5EF4-FFF2-40B4-BE49-F238E27FC236}">
                <a16:creationId xmlns:a16="http://schemas.microsoft.com/office/drawing/2014/main" id="{4022ED43-CD4C-9414-6F41-13F5BBFE07FD}"/>
              </a:ext>
            </a:extLst>
          </p:cNvPr>
          <p:cNvPicPr>
            <a:picLocks noChangeAspect="1"/>
          </p:cNvPicPr>
          <p:nvPr/>
        </p:nvPicPr>
        <p:blipFill>
          <a:blip r:embed="rId3">
            <a:duotone>
              <a:schemeClr val="bg2">
                <a:shade val="45000"/>
                <a:satMod val="135000"/>
              </a:schemeClr>
              <a:prstClr val="white"/>
            </a:duotone>
          </a:blip>
          <a:srcRect/>
          <a:stretch>
            <a:fillRect/>
          </a:stretch>
        </p:blipFill>
        <p:spPr>
          <a:xfrm>
            <a:off x="20" y="10"/>
            <a:ext cx="12191980" cy="6857990"/>
          </a:xfrm>
          <a:prstGeom prst="rect">
            <a:avLst/>
          </a:prstGeom>
        </p:spPr>
      </p:pic>
      <p:sp>
        <p:nvSpPr>
          <p:cNvPr id="53272" name="Rectangle 5327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250" name="Rectangle 2">
            <a:extLst>
              <a:ext uri="{FF2B5EF4-FFF2-40B4-BE49-F238E27FC236}">
                <a16:creationId xmlns:a16="http://schemas.microsoft.com/office/drawing/2014/main" id="{00555BE6-74C0-9429-7432-F17595A7ED67}"/>
              </a:ext>
            </a:extLst>
          </p:cNvPr>
          <p:cNvSpPr>
            <a:spLocks noGrp="1" noChangeArrowheads="1"/>
          </p:cNvSpPr>
          <p:nvPr>
            <p:ph type="title"/>
          </p:nvPr>
        </p:nvSpPr>
        <p:spPr>
          <a:xfrm>
            <a:off x="838200" y="365125"/>
            <a:ext cx="10515600" cy="1325563"/>
          </a:xfrm>
        </p:spPr>
        <p:txBody>
          <a:bodyPr>
            <a:normAutofit/>
          </a:bodyPr>
          <a:lstStyle/>
          <a:p>
            <a:pPr eaLnBrk="1" hangingPunct="1">
              <a:defRPr/>
            </a:pPr>
            <a:r>
              <a:rPr lang="da-DK" b="1"/>
              <a:t>Feriens start og feriens afslutning</a:t>
            </a:r>
          </a:p>
        </p:txBody>
      </p:sp>
      <p:graphicFrame>
        <p:nvGraphicFramePr>
          <p:cNvPr id="53253" name="Rectangle 3">
            <a:extLst>
              <a:ext uri="{FF2B5EF4-FFF2-40B4-BE49-F238E27FC236}">
                <a16:creationId xmlns:a16="http://schemas.microsoft.com/office/drawing/2014/main" id="{EDA9EA86-67BB-3B70-1466-E0742134BCD6}"/>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62697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EC479EA-1782-CC7C-CD2E-05295A19EBA0}"/>
              </a:ext>
            </a:extLst>
          </p:cNvPr>
          <p:cNvSpPr>
            <a:spLocks noGrp="1"/>
          </p:cNvSpPr>
          <p:nvPr>
            <p:ph type="title"/>
          </p:nvPr>
        </p:nvSpPr>
        <p:spPr>
          <a:xfrm>
            <a:off x="479393" y="1070800"/>
            <a:ext cx="4330729" cy="5583126"/>
          </a:xfrm>
        </p:spPr>
        <p:txBody>
          <a:bodyPr>
            <a:normAutofit/>
          </a:bodyPr>
          <a:lstStyle/>
          <a:p>
            <a:r>
              <a:rPr lang="da-DK" sz="3600" b="1" dirty="0"/>
              <a:t>Sygdom opstået</a:t>
            </a:r>
            <a:br>
              <a:rPr lang="da-DK" sz="3600" b="1" dirty="0"/>
            </a:br>
            <a:r>
              <a:rPr lang="da-DK" sz="3600" b="1" dirty="0"/>
              <a:t>før ferien påbegyndes </a:t>
            </a:r>
          </a:p>
        </p:txBody>
      </p:sp>
      <p:cxnSp>
        <p:nvCxnSpPr>
          <p:cNvPr id="14"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15" name="Pladsholder til indhold 2">
            <a:extLst>
              <a:ext uri="{FF2B5EF4-FFF2-40B4-BE49-F238E27FC236}">
                <a16:creationId xmlns:a16="http://schemas.microsoft.com/office/drawing/2014/main" id="{94032156-FDA6-C857-A314-D79E9D922D1D}"/>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19521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5" name="Rectangle 12304">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7" name="Freeform: Shape 12306">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90" name="Rectangle 2">
            <a:extLst>
              <a:ext uri="{FF2B5EF4-FFF2-40B4-BE49-F238E27FC236}">
                <a16:creationId xmlns:a16="http://schemas.microsoft.com/office/drawing/2014/main" id="{58AF6CC2-6B32-C0F4-3AFA-E015EBDAA18C}"/>
              </a:ext>
            </a:extLst>
          </p:cNvPr>
          <p:cNvSpPr>
            <a:spLocks noGrp="1" noChangeArrowheads="1"/>
          </p:cNvSpPr>
          <p:nvPr>
            <p:ph type="title"/>
          </p:nvPr>
        </p:nvSpPr>
        <p:spPr>
          <a:xfrm>
            <a:off x="1037128" y="681038"/>
            <a:ext cx="5058871" cy="1800526"/>
          </a:xfrm>
        </p:spPr>
        <p:txBody>
          <a:bodyPr>
            <a:normAutofit/>
          </a:bodyPr>
          <a:lstStyle/>
          <a:p>
            <a:pPr eaLnBrk="1" hangingPunct="1">
              <a:defRPr/>
            </a:pPr>
            <a:r>
              <a:rPr lang="da-DK" b="1" dirty="0"/>
              <a:t>Sygdom under ferien</a:t>
            </a:r>
          </a:p>
        </p:txBody>
      </p:sp>
      <p:sp>
        <p:nvSpPr>
          <p:cNvPr id="12306" name="Rectangle 3">
            <a:extLst>
              <a:ext uri="{FF2B5EF4-FFF2-40B4-BE49-F238E27FC236}">
                <a16:creationId xmlns:a16="http://schemas.microsoft.com/office/drawing/2014/main" id="{689149F8-57D1-22E0-ABCA-B37DA1FE6102}"/>
              </a:ext>
            </a:extLst>
          </p:cNvPr>
          <p:cNvSpPr>
            <a:spLocks noGrp="1" noChangeArrowheads="1"/>
          </p:cNvSpPr>
          <p:nvPr>
            <p:ph type="body" idx="1"/>
          </p:nvPr>
        </p:nvSpPr>
        <p:spPr>
          <a:xfrm>
            <a:off x="838201" y="2623381"/>
            <a:ext cx="3888528" cy="3553581"/>
          </a:xfrm>
        </p:spPr>
        <p:txBody>
          <a:bodyPr>
            <a:normAutofit/>
          </a:bodyPr>
          <a:lstStyle/>
          <a:p>
            <a:pPr eaLnBrk="1" hangingPunct="1">
              <a:defRPr/>
            </a:pPr>
            <a:r>
              <a:rPr lang="da-DK" sz="2000" dirty="0"/>
              <a:t> Erstatningsferie fra 6. sygedag i ferieåret</a:t>
            </a:r>
          </a:p>
          <a:p>
            <a:pPr eaLnBrk="1" hangingPunct="1">
              <a:defRPr/>
            </a:pPr>
            <a:endParaRPr lang="da-DK" sz="2000" dirty="0"/>
          </a:p>
          <a:p>
            <a:pPr eaLnBrk="1" hangingPunct="1">
              <a:defRPr/>
            </a:pPr>
            <a:r>
              <a:rPr lang="da-DK" sz="2000" dirty="0"/>
              <a:t>Sygemelding til arbejdsgiver 1. sygedag i ferien.</a:t>
            </a:r>
          </a:p>
          <a:p>
            <a:pPr marL="0" indent="0" eaLnBrk="1" hangingPunct="1">
              <a:buNone/>
              <a:defRPr/>
            </a:pPr>
            <a:endParaRPr lang="da-DK" sz="2000" dirty="0"/>
          </a:p>
          <a:p>
            <a:pPr eaLnBrk="1" hangingPunct="1">
              <a:defRPr/>
            </a:pPr>
            <a:r>
              <a:rPr lang="da-DK" sz="2000" dirty="0"/>
              <a:t> Sygdom skal kunne dokumenteres ved lægeerklæring</a:t>
            </a:r>
          </a:p>
          <a:p>
            <a:pPr eaLnBrk="1" hangingPunct="1">
              <a:defRPr/>
            </a:pPr>
            <a:r>
              <a:rPr lang="da-DK" sz="2000" dirty="0"/>
              <a:t>- </a:t>
            </a:r>
            <a:r>
              <a:rPr lang="da-DK" sz="2000" dirty="0">
                <a:solidFill>
                  <a:srgbClr val="FF0000"/>
                </a:solidFill>
              </a:rPr>
              <a:t>denne erklæring skal man selv indhente </a:t>
            </a:r>
            <a:r>
              <a:rPr lang="da-DK" sz="2000" b="1" dirty="0">
                <a:solidFill>
                  <a:srgbClr val="FF0000"/>
                </a:solidFill>
              </a:rPr>
              <a:t>OG</a:t>
            </a:r>
            <a:r>
              <a:rPr lang="da-DK" sz="2000" dirty="0">
                <a:solidFill>
                  <a:srgbClr val="FF0000"/>
                </a:solidFill>
              </a:rPr>
              <a:t> betale</a:t>
            </a:r>
          </a:p>
          <a:p>
            <a:pPr marL="0" indent="0" eaLnBrk="1" hangingPunct="1">
              <a:buNone/>
              <a:defRPr/>
            </a:pPr>
            <a:endParaRPr lang="da-DK" sz="2000" dirty="0"/>
          </a:p>
          <a:p>
            <a:pPr marL="0" indent="0" eaLnBrk="1" hangingPunct="1">
              <a:buNone/>
              <a:defRPr/>
            </a:pPr>
            <a:endParaRPr lang="da-DK" sz="2000" dirty="0"/>
          </a:p>
        </p:txBody>
      </p:sp>
      <p:pic>
        <p:nvPicPr>
          <p:cNvPr id="4" name="Billede 3" descr="Et billede, der indeholder tegneserie, clipart, tegning, illustration/afbildning&#10;&#10;AI-genereret indhold kan være ukorrekt.">
            <a:extLst>
              <a:ext uri="{FF2B5EF4-FFF2-40B4-BE49-F238E27FC236}">
                <a16:creationId xmlns:a16="http://schemas.microsoft.com/office/drawing/2014/main" id="{53A969F9-252A-3C0F-830C-3AFF2F94619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166" r="-2" b="7626"/>
          <a:stretch>
            <a:fillRect/>
          </a:stretch>
        </p:blipFill>
        <p:spPr>
          <a:xfrm>
            <a:off x="6800986" y="1158182"/>
            <a:ext cx="4747547" cy="4569980"/>
          </a:xfrm>
          <a:prstGeom prst="rect">
            <a:avLst/>
          </a:prstGeom>
        </p:spPr>
      </p:pic>
    </p:spTree>
    <p:extLst>
      <p:ext uri="{BB962C8B-B14F-4D97-AF65-F5344CB8AC3E}">
        <p14:creationId xmlns:p14="http://schemas.microsoft.com/office/powerpoint/2010/main" val="769469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0608BA1-479B-B3F2-BC50-AACB44FA32B3}"/>
              </a:ext>
            </a:extLst>
          </p:cNvPr>
          <p:cNvSpPr>
            <a:spLocks noGrp="1" noChangeArrowheads="1"/>
          </p:cNvSpPr>
          <p:nvPr>
            <p:ph type="title"/>
          </p:nvPr>
        </p:nvSpPr>
        <p:spPr/>
        <p:txBody>
          <a:bodyPr/>
          <a:lstStyle/>
          <a:p>
            <a:pPr algn="ctr" eaLnBrk="1" hangingPunct="1">
              <a:defRPr/>
            </a:pPr>
            <a:r>
              <a:rPr lang="da-DK" sz="4000" b="1" dirty="0"/>
              <a:t>Overførsel af ferie </a:t>
            </a:r>
            <a:br>
              <a:rPr lang="da-DK" sz="4000" b="1" dirty="0"/>
            </a:br>
            <a:r>
              <a:rPr lang="da-DK" sz="4000" b="1" dirty="0"/>
              <a:t> udover 4 uger efter eget ønske</a:t>
            </a:r>
          </a:p>
        </p:txBody>
      </p:sp>
      <p:sp>
        <p:nvSpPr>
          <p:cNvPr id="95235" name="Rectangle 3">
            <a:extLst>
              <a:ext uri="{FF2B5EF4-FFF2-40B4-BE49-F238E27FC236}">
                <a16:creationId xmlns:a16="http://schemas.microsoft.com/office/drawing/2014/main" id="{70E2EC81-C7C7-7212-5049-84C7538D63A0}"/>
              </a:ext>
            </a:extLst>
          </p:cNvPr>
          <p:cNvSpPr>
            <a:spLocks noGrp="1" noChangeArrowheads="1"/>
          </p:cNvSpPr>
          <p:nvPr>
            <p:ph type="body" idx="1"/>
          </p:nvPr>
        </p:nvSpPr>
        <p:spPr/>
        <p:txBody>
          <a:bodyPr/>
          <a:lstStyle/>
          <a:p>
            <a:pPr eaLnBrk="1" hangingPunct="1">
              <a:defRPr/>
            </a:pPr>
            <a:r>
              <a:rPr lang="da-DK" sz="2400" dirty="0"/>
              <a:t>Aftale med arbejdsgiver – efter initiativ fra den ansatte</a:t>
            </a:r>
          </a:p>
          <a:p>
            <a:pPr eaLnBrk="1" hangingPunct="1">
              <a:defRPr/>
            </a:pPr>
            <a:endParaRPr lang="da-DK" sz="2400" dirty="0"/>
          </a:p>
          <a:p>
            <a:pPr eaLnBrk="1" hangingPunct="1">
              <a:defRPr/>
            </a:pPr>
            <a:r>
              <a:rPr lang="da-DK" sz="2400" b="1" dirty="0">
                <a:solidFill>
                  <a:srgbClr val="FF0000"/>
                </a:solidFill>
              </a:rPr>
              <a:t>Skriftlig</a:t>
            </a:r>
            <a:r>
              <a:rPr lang="da-DK" sz="2400" dirty="0"/>
              <a:t> aftale indgås inden ferieafholdelsesperiodens udløb 31.12 </a:t>
            </a:r>
          </a:p>
          <a:p>
            <a:pPr eaLnBrk="1" hangingPunct="1">
              <a:defRPr/>
            </a:pPr>
            <a:endParaRPr lang="da-DK" sz="2400" dirty="0"/>
          </a:p>
          <a:p>
            <a:pPr eaLnBrk="1" hangingPunct="1">
              <a:defRPr/>
            </a:pPr>
            <a:r>
              <a:rPr lang="da-DK" sz="2400" dirty="0"/>
              <a:t>Overført ferie afholdes først</a:t>
            </a:r>
          </a:p>
          <a:p>
            <a:pPr marL="0" indent="0" eaLnBrk="1" hangingPunct="1">
              <a:buNone/>
              <a:defRPr/>
            </a:pPr>
            <a:endParaRPr lang="da-DK" sz="2400" dirty="0"/>
          </a:p>
        </p:txBody>
      </p:sp>
      <p:pic>
        <p:nvPicPr>
          <p:cNvPr id="3" name="Billede 2" descr="Et billede, der indeholder cirkel, Font/skrifttype, Grafik, hvid&#10;&#10;AI-genereret indhold kan være ukorrekt.">
            <a:extLst>
              <a:ext uri="{FF2B5EF4-FFF2-40B4-BE49-F238E27FC236}">
                <a16:creationId xmlns:a16="http://schemas.microsoft.com/office/drawing/2014/main" id="{A51F56DC-0C17-EC02-E634-6B7C30CC496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15810" y="2871463"/>
            <a:ext cx="4876190" cy="3883020"/>
          </a:xfrm>
          <a:prstGeom prst="rect">
            <a:avLst/>
          </a:prstGeom>
        </p:spPr>
      </p:pic>
    </p:spTree>
    <p:extLst>
      <p:ext uri="{BB962C8B-B14F-4D97-AF65-F5344CB8AC3E}">
        <p14:creationId xmlns:p14="http://schemas.microsoft.com/office/powerpoint/2010/main" val="1812579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3DF8B7-5057-417D-A865-5EA4F4E81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273" y="2329593"/>
            <a:ext cx="2307822" cy="43942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D0742618-3093-49C3-B637-1418C1AA2D36}"/>
              </a:ext>
            </a:extLst>
          </p:cNvPr>
          <p:cNvPicPr>
            <a:picLocks noChangeAspect="1"/>
          </p:cNvPicPr>
          <p:nvPr/>
        </p:nvPicPr>
        <p:blipFill rotWithShape="1">
          <a:blip r:embed="rId4">
            <a:extLst>
              <a:ext uri="{28A0092B-C50C-407E-A947-70E740481C1C}">
                <a14:useLocalDpi xmlns:a14="http://schemas.microsoft.com/office/drawing/2010/main" val="0"/>
              </a:ext>
            </a:extLst>
          </a:blip>
          <a:srcRect t="-610" r="-2" b="-2"/>
          <a:stretch/>
        </p:blipFill>
        <p:spPr>
          <a:xfrm>
            <a:off x="3142843" y="2322569"/>
            <a:ext cx="2023243" cy="4401265"/>
          </a:xfrm>
          <a:prstGeom prst="rect">
            <a:avLst/>
          </a:prstGeom>
          <a:ln>
            <a:solidFill>
              <a:schemeClr val="bg1"/>
            </a:solidFill>
          </a:ln>
        </p:spPr>
      </p:pic>
      <p:sp>
        <p:nvSpPr>
          <p:cNvPr id="10" name="Tekstfelt 9">
            <a:extLst>
              <a:ext uri="{FF2B5EF4-FFF2-40B4-BE49-F238E27FC236}">
                <a16:creationId xmlns:a16="http://schemas.microsoft.com/office/drawing/2014/main" id="{CCEC6648-4917-4472-85E1-C71F5290319E}"/>
              </a:ext>
            </a:extLst>
          </p:cNvPr>
          <p:cNvSpPr txBox="1"/>
          <p:nvPr/>
        </p:nvSpPr>
        <p:spPr>
          <a:xfrm>
            <a:off x="2538839" y="-46182"/>
            <a:ext cx="7098631" cy="707886"/>
          </a:xfrm>
          <a:prstGeom prst="rect">
            <a:avLst/>
          </a:prstGeom>
          <a:noFill/>
        </p:spPr>
        <p:txBody>
          <a:bodyPr wrap="square" rtlCol="0">
            <a:spAutoFit/>
          </a:bodyPr>
          <a:lstStyle/>
          <a:p>
            <a:r>
              <a:rPr lang="da-DK" sz="4000" dirty="0">
                <a:solidFill>
                  <a:srgbClr val="FFFF00"/>
                </a:solidFill>
                <a:highlight>
                  <a:srgbClr val="000000"/>
                </a:highlight>
              </a:rPr>
              <a:t>Sådan tjekker du ind til TR-mødet</a:t>
            </a:r>
          </a:p>
        </p:txBody>
      </p:sp>
      <p:sp>
        <p:nvSpPr>
          <p:cNvPr id="11" name="Tekstfelt 10">
            <a:extLst>
              <a:ext uri="{FF2B5EF4-FFF2-40B4-BE49-F238E27FC236}">
                <a16:creationId xmlns:a16="http://schemas.microsoft.com/office/drawing/2014/main" id="{0EDA8F05-B26A-4686-94A4-5537B7870541}"/>
              </a:ext>
            </a:extLst>
          </p:cNvPr>
          <p:cNvSpPr txBox="1"/>
          <p:nvPr/>
        </p:nvSpPr>
        <p:spPr>
          <a:xfrm>
            <a:off x="145884" y="659001"/>
            <a:ext cx="2493300" cy="1569660"/>
          </a:xfrm>
          <a:prstGeom prst="rect">
            <a:avLst/>
          </a:prstGeom>
          <a:noFill/>
        </p:spPr>
        <p:txBody>
          <a:bodyPr wrap="square" rtlCol="0">
            <a:spAutoFit/>
          </a:bodyPr>
          <a:lstStyle/>
          <a:p>
            <a:pPr algn="ctr"/>
            <a:r>
              <a:rPr lang="da-DK" sz="2400" dirty="0">
                <a:solidFill>
                  <a:srgbClr val="FFFF00"/>
                </a:solidFill>
                <a:highlight>
                  <a:srgbClr val="000000"/>
                </a:highlight>
              </a:rPr>
              <a:t>1. Åben kamera/ QR-appen, skan koden og tryk på </a:t>
            </a:r>
            <a:r>
              <a:rPr lang="da-DK" sz="2400" dirty="0" err="1">
                <a:solidFill>
                  <a:srgbClr val="FFFF00"/>
                </a:solidFill>
                <a:highlight>
                  <a:srgbClr val="000000"/>
                </a:highlight>
              </a:rPr>
              <a:t>popup</a:t>
            </a:r>
            <a:r>
              <a:rPr lang="da-DK" sz="2400" dirty="0">
                <a:solidFill>
                  <a:srgbClr val="FFFF00"/>
                </a:solidFill>
                <a:highlight>
                  <a:srgbClr val="000000"/>
                </a:highlight>
              </a:rPr>
              <a:t>-vinduet</a:t>
            </a:r>
          </a:p>
        </p:txBody>
      </p:sp>
      <p:sp>
        <p:nvSpPr>
          <p:cNvPr id="19" name="Pil: nedad 18">
            <a:extLst>
              <a:ext uri="{FF2B5EF4-FFF2-40B4-BE49-F238E27FC236}">
                <a16:creationId xmlns:a16="http://schemas.microsoft.com/office/drawing/2014/main" id="{4A43F9DA-396B-402A-8006-22D1386D0634}"/>
              </a:ext>
            </a:extLst>
          </p:cNvPr>
          <p:cNvSpPr/>
          <p:nvPr/>
        </p:nvSpPr>
        <p:spPr>
          <a:xfrm>
            <a:off x="3786857" y="4383061"/>
            <a:ext cx="159602" cy="990721"/>
          </a:xfrm>
          <a:prstGeom prst="downArrow">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4" name="Tekstfelt 23">
            <a:extLst>
              <a:ext uri="{FF2B5EF4-FFF2-40B4-BE49-F238E27FC236}">
                <a16:creationId xmlns:a16="http://schemas.microsoft.com/office/drawing/2014/main" id="{E6E1581E-FFD1-44CF-9EBD-67AF2E316234}"/>
              </a:ext>
            </a:extLst>
          </p:cNvPr>
          <p:cNvSpPr txBox="1"/>
          <p:nvPr/>
        </p:nvSpPr>
        <p:spPr>
          <a:xfrm>
            <a:off x="3007578" y="659001"/>
            <a:ext cx="2283937" cy="1200329"/>
          </a:xfrm>
          <a:prstGeom prst="rect">
            <a:avLst/>
          </a:prstGeom>
          <a:noFill/>
        </p:spPr>
        <p:txBody>
          <a:bodyPr wrap="square" rtlCol="0">
            <a:spAutoFit/>
          </a:bodyPr>
          <a:lstStyle/>
          <a:p>
            <a:pPr algn="ctr"/>
            <a:r>
              <a:rPr lang="da-DK" sz="2400" dirty="0">
                <a:solidFill>
                  <a:srgbClr val="FFFF00"/>
                </a:solidFill>
                <a:highlight>
                  <a:srgbClr val="000000"/>
                </a:highlight>
              </a:rPr>
              <a:t>2. </a:t>
            </a:r>
            <a:r>
              <a:rPr lang="da-DK" sz="2400" dirty="0" err="1">
                <a:solidFill>
                  <a:srgbClr val="FFFF00"/>
                </a:solidFill>
                <a:highlight>
                  <a:srgbClr val="000000"/>
                </a:highlight>
              </a:rPr>
              <a:t>Scroll</a:t>
            </a:r>
            <a:r>
              <a:rPr lang="da-DK" sz="2400" dirty="0">
                <a:solidFill>
                  <a:srgbClr val="FFFF00"/>
                </a:solidFill>
                <a:highlight>
                  <a:srgbClr val="000000"/>
                </a:highlight>
              </a:rPr>
              <a:t> helt ned i bunden og tryk </a:t>
            </a:r>
          </a:p>
          <a:p>
            <a:pPr algn="ctr"/>
            <a:r>
              <a:rPr lang="da-DK" sz="2400" dirty="0">
                <a:solidFill>
                  <a:srgbClr val="FFFF00"/>
                </a:solidFill>
                <a:highlight>
                  <a:srgbClr val="000000"/>
                </a:highlight>
              </a:rPr>
              <a:t>”</a:t>
            </a:r>
            <a:r>
              <a:rPr lang="da-DK" sz="2400" dirty="0">
                <a:solidFill>
                  <a:srgbClr val="00B0F0"/>
                </a:solidFill>
                <a:highlight>
                  <a:srgbClr val="000000"/>
                </a:highlight>
              </a:rPr>
              <a:t>TILMELD MIG</a:t>
            </a:r>
            <a:r>
              <a:rPr lang="da-DK" sz="2400" dirty="0">
                <a:solidFill>
                  <a:srgbClr val="FFFF00"/>
                </a:solidFill>
                <a:highlight>
                  <a:srgbClr val="000000"/>
                </a:highlight>
              </a:rPr>
              <a:t>”</a:t>
            </a:r>
          </a:p>
        </p:txBody>
      </p:sp>
      <p:sp>
        <p:nvSpPr>
          <p:cNvPr id="25" name="Ellipse 24">
            <a:extLst>
              <a:ext uri="{FF2B5EF4-FFF2-40B4-BE49-F238E27FC236}">
                <a16:creationId xmlns:a16="http://schemas.microsoft.com/office/drawing/2014/main" id="{A2FE61C6-6AEF-4245-A7B3-ADCA352045EC}"/>
              </a:ext>
            </a:extLst>
          </p:cNvPr>
          <p:cNvSpPr/>
          <p:nvPr/>
        </p:nvSpPr>
        <p:spPr>
          <a:xfrm>
            <a:off x="3237979" y="5455717"/>
            <a:ext cx="1263410" cy="6908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Tekstfelt 25">
            <a:extLst>
              <a:ext uri="{FF2B5EF4-FFF2-40B4-BE49-F238E27FC236}">
                <a16:creationId xmlns:a16="http://schemas.microsoft.com/office/drawing/2014/main" id="{CBCCEC04-3B4B-45E8-A472-AC0B61A0F4C4}"/>
              </a:ext>
            </a:extLst>
          </p:cNvPr>
          <p:cNvSpPr txBox="1"/>
          <p:nvPr/>
        </p:nvSpPr>
        <p:spPr>
          <a:xfrm>
            <a:off x="5788274" y="659001"/>
            <a:ext cx="2723820" cy="830997"/>
          </a:xfrm>
          <a:prstGeom prst="rect">
            <a:avLst/>
          </a:prstGeom>
          <a:noFill/>
        </p:spPr>
        <p:txBody>
          <a:bodyPr wrap="square" rtlCol="0">
            <a:spAutoFit/>
          </a:bodyPr>
          <a:lstStyle/>
          <a:p>
            <a:pPr algn="ctr"/>
            <a:r>
              <a:rPr lang="da-DK" sz="2400" dirty="0">
                <a:solidFill>
                  <a:srgbClr val="FFFF00"/>
                </a:solidFill>
                <a:highlight>
                  <a:srgbClr val="000000"/>
                </a:highlight>
              </a:rPr>
              <a:t>3. Udfyld </a:t>
            </a:r>
            <a:r>
              <a:rPr lang="da-DK" sz="2400" dirty="0">
                <a:solidFill>
                  <a:srgbClr val="00B0F0"/>
                </a:solidFill>
                <a:highlight>
                  <a:srgbClr val="000000"/>
                </a:highlight>
              </a:rPr>
              <a:t>CPR-nummer</a:t>
            </a:r>
            <a:r>
              <a:rPr lang="da-DK" sz="2400" dirty="0">
                <a:solidFill>
                  <a:srgbClr val="FFFF00"/>
                </a:solidFill>
                <a:highlight>
                  <a:srgbClr val="000000"/>
                </a:highlight>
              </a:rPr>
              <a:t> og </a:t>
            </a:r>
            <a:r>
              <a:rPr lang="da-DK" sz="2400" dirty="0">
                <a:solidFill>
                  <a:srgbClr val="00B0F0"/>
                </a:solidFill>
                <a:highlight>
                  <a:srgbClr val="000000"/>
                </a:highlight>
              </a:rPr>
              <a:t>fornavn</a:t>
            </a:r>
          </a:p>
        </p:txBody>
      </p:sp>
      <p:sp>
        <p:nvSpPr>
          <p:cNvPr id="28" name="Tekstfelt 27">
            <a:extLst>
              <a:ext uri="{FF2B5EF4-FFF2-40B4-BE49-F238E27FC236}">
                <a16:creationId xmlns:a16="http://schemas.microsoft.com/office/drawing/2014/main" id="{25357E08-D451-41A2-9C98-D45452C45B40}"/>
              </a:ext>
            </a:extLst>
          </p:cNvPr>
          <p:cNvSpPr txBox="1"/>
          <p:nvPr/>
        </p:nvSpPr>
        <p:spPr>
          <a:xfrm>
            <a:off x="5515947" y="1454030"/>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Tryk ”</a:t>
            </a:r>
            <a:r>
              <a:rPr lang="da-DK" sz="2400" dirty="0">
                <a:solidFill>
                  <a:srgbClr val="00B0F0"/>
                </a:solidFill>
                <a:highlight>
                  <a:srgbClr val="000000"/>
                </a:highlight>
              </a:rPr>
              <a:t>SØG      </a:t>
            </a:r>
            <a:r>
              <a:rPr lang="da-DK" sz="2400" dirty="0">
                <a:solidFill>
                  <a:srgbClr val="FFFF00"/>
                </a:solidFill>
                <a:highlight>
                  <a:srgbClr val="000000"/>
                </a:highlight>
              </a:rPr>
              <a:t>”</a:t>
            </a:r>
          </a:p>
        </p:txBody>
      </p:sp>
      <p:sp>
        <p:nvSpPr>
          <p:cNvPr id="32" name="Pil: opadgående 31">
            <a:extLst>
              <a:ext uri="{FF2B5EF4-FFF2-40B4-BE49-F238E27FC236}">
                <a16:creationId xmlns:a16="http://schemas.microsoft.com/office/drawing/2014/main" id="{4E371879-76DE-4ABC-83C5-CB59EEC80C96}"/>
              </a:ext>
            </a:extLst>
          </p:cNvPr>
          <p:cNvSpPr/>
          <p:nvPr/>
        </p:nvSpPr>
        <p:spPr>
          <a:xfrm>
            <a:off x="7856585" y="5455717"/>
            <a:ext cx="189432" cy="743282"/>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Ellipse 39">
            <a:extLst>
              <a:ext uri="{FF2B5EF4-FFF2-40B4-BE49-F238E27FC236}">
                <a16:creationId xmlns:a16="http://schemas.microsoft.com/office/drawing/2014/main" id="{C7F7AAC0-3A33-4F51-B636-D3FECC187765}"/>
              </a:ext>
            </a:extLst>
          </p:cNvPr>
          <p:cNvSpPr/>
          <p:nvPr/>
        </p:nvSpPr>
        <p:spPr>
          <a:xfrm>
            <a:off x="7751207" y="5042921"/>
            <a:ext cx="400188" cy="3529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2">
            <a:extLst>
              <a:ext uri="{FF2B5EF4-FFF2-40B4-BE49-F238E27FC236}">
                <a16:creationId xmlns:a16="http://schemas.microsoft.com/office/drawing/2014/main" id="{2BEC8976-2391-43D2-B25B-F6ED0045C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77" y="2329593"/>
            <a:ext cx="2030514" cy="43942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3F90A5C-724E-4EA3-87FD-CCF7F1226F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4282" y="2322569"/>
            <a:ext cx="2285828" cy="43872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635B5C1C-1557-455B-B231-23BFCFABCB8C}"/>
              </a:ext>
            </a:extLst>
          </p:cNvPr>
          <p:cNvSpPr txBox="1"/>
          <p:nvPr/>
        </p:nvSpPr>
        <p:spPr>
          <a:xfrm>
            <a:off x="8642959" y="1032001"/>
            <a:ext cx="3268474" cy="461665"/>
          </a:xfrm>
          <a:prstGeom prst="rect">
            <a:avLst/>
          </a:prstGeom>
          <a:noFill/>
        </p:spPr>
        <p:txBody>
          <a:bodyPr wrap="square" rtlCol="0">
            <a:spAutoFit/>
          </a:bodyPr>
          <a:lstStyle/>
          <a:p>
            <a:pPr algn="ctr"/>
            <a:r>
              <a:rPr lang="da-DK" sz="2400" dirty="0">
                <a:solidFill>
                  <a:srgbClr val="FFFF00"/>
                </a:solidFill>
                <a:highlight>
                  <a:srgbClr val="000000"/>
                </a:highlight>
              </a:rPr>
              <a:t>4. Tryk ”</a:t>
            </a:r>
            <a:r>
              <a:rPr lang="da-DK" sz="2400" dirty="0">
                <a:solidFill>
                  <a:srgbClr val="00B0F0"/>
                </a:solidFill>
                <a:highlight>
                  <a:srgbClr val="000000"/>
                </a:highlight>
              </a:rPr>
              <a:t>UDFØR</a:t>
            </a:r>
            <a:r>
              <a:rPr lang="da-DK" sz="2400" dirty="0">
                <a:solidFill>
                  <a:srgbClr val="FFFF00"/>
                </a:solidFill>
                <a:highlight>
                  <a:srgbClr val="000000"/>
                </a:highlight>
              </a:rPr>
              <a:t>”</a:t>
            </a:r>
          </a:p>
        </p:txBody>
      </p:sp>
      <p:sp>
        <p:nvSpPr>
          <p:cNvPr id="20" name="Ellipse 19">
            <a:extLst>
              <a:ext uri="{FF2B5EF4-FFF2-40B4-BE49-F238E27FC236}">
                <a16:creationId xmlns:a16="http://schemas.microsoft.com/office/drawing/2014/main" id="{A6F132FA-8006-418F-BEF7-E69F41D54462}"/>
              </a:ext>
            </a:extLst>
          </p:cNvPr>
          <p:cNvSpPr/>
          <p:nvPr/>
        </p:nvSpPr>
        <p:spPr>
          <a:xfrm>
            <a:off x="10752362" y="5946530"/>
            <a:ext cx="667748" cy="4000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Pil: opadgående 20">
            <a:extLst>
              <a:ext uri="{FF2B5EF4-FFF2-40B4-BE49-F238E27FC236}">
                <a16:creationId xmlns:a16="http://schemas.microsoft.com/office/drawing/2014/main" id="{07F171B6-3F6E-418A-8EBE-EC0691519A1B}"/>
              </a:ext>
            </a:extLst>
          </p:cNvPr>
          <p:cNvSpPr/>
          <p:nvPr/>
        </p:nvSpPr>
        <p:spPr>
          <a:xfrm rot="10800000">
            <a:off x="10987291" y="5010680"/>
            <a:ext cx="197889" cy="764537"/>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Grafik 7" descr="Forstørrelsesglas kontur">
            <a:extLst>
              <a:ext uri="{FF2B5EF4-FFF2-40B4-BE49-F238E27FC236}">
                <a16:creationId xmlns:a16="http://schemas.microsoft.com/office/drawing/2014/main" id="{A0917C46-CD44-4859-9B83-6CCF4CDFEF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83825" y="1513867"/>
            <a:ext cx="334764" cy="334764"/>
          </a:xfrm>
          <a:prstGeom prst="rect">
            <a:avLst/>
          </a:prstGeom>
        </p:spPr>
      </p:pic>
    </p:spTree>
    <p:extLst>
      <p:ext uri="{BB962C8B-B14F-4D97-AF65-F5344CB8AC3E}">
        <p14:creationId xmlns:p14="http://schemas.microsoft.com/office/powerpoint/2010/main" val="2200419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13C5FF-FFD6-10A0-8730-FE88988D0D71}"/>
              </a:ext>
            </a:extLst>
          </p:cNvPr>
          <p:cNvSpPr>
            <a:spLocks noGrp="1"/>
          </p:cNvSpPr>
          <p:nvPr>
            <p:ph type="title"/>
          </p:nvPr>
        </p:nvSpPr>
        <p:spPr>
          <a:xfrm>
            <a:off x="572493" y="238539"/>
            <a:ext cx="11018520" cy="1434415"/>
          </a:xfrm>
        </p:spPr>
        <p:txBody>
          <a:bodyPr anchor="b">
            <a:normAutofit/>
          </a:bodyPr>
          <a:lstStyle/>
          <a:p>
            <a:r>
              <a:rPr lang="da-DK" sz="5000" b="1" dirty="0"/>
              <a:t>Udbetaling/overførsel af ikke-afholdt ferie</a:t>
            </a:r>
          </a:p>
        </p:txBody>
      </p:sp>
      <p:sp>
        <p:nvSpPr>
          <p:cNvPr id="3" name="Pladsholder til indhold 2">
            <a:extLst>
              <a:ext uri="{FF2B5EF4-FFF2-40B4-BE49-F238E27FC236}">
                <a16:creationId xmlns:a16="http://schemas.microsoft.com/office/drawing/2014/main" id="{7E10F559-EDAC-3C0B-8C6A-4C817549A602}"/>
              </a:ext>
            </a:extLst>
          </p:cNvPr>
          <p:cNvSpPr>
            <a:spLocks noGrp="1"/>
          </p:cNvSpPr>
          <p:nvPr>
            <p:ph idx="1"/>
          </p:nvPr>
        </p:nvSpPr>
        <p:spPr>
          <a:xfrm>
            <a:off x="572492" y="2071316"/>
            <a:ext cx="10659099" cy="4119172"/>
          </a:xfrm>
        </p:spPr>
        <p:txBody>
          <a:bodyPr anchor="t">
            <a:normAutofit/>
          </a:bodyPr>
          <a:lstStyle/>
          <a:p>
            <a:pPr marL="0" indent="0">
              <a:buNone/>
            </a:pPr>
            <a:r>
              <a:rPr lang="da-DK" sz="2200" b="1" dirty="0"/>
              <a:t>Feriehindring er tilstede (sygdom, barsel):</a:t>
            </a:r>
          </a:p>
          <a:p>
            <a:pPr marL="0" indent="0">
              <a:buNone/>
            </a:pPr>
            <a:endParaRPr lang="da-DK" sz="2200" b="1" dirty="0"/>
          </a:p>
          <a:p>
            <a:r>
              <a:rPr lang="da-DK" sz="2200" dirty="0"/>
              <a:t>Ferie 1. -4. uger overføres. Kan først komme til udbetaling efter 2 ferieafholdelsesperioder</a:t>
            </a:r>
          </a:p>
          <a:p>
            <a:pPr marL="0" indent="0">
              <a:buNone/>
            </a:pPr>
            <a:endParaRPr lang="da-DK" sz="2200" dirty="0"/>
          </a:p>
          <a:p>
            <a:r>
              <a:rPr lang="da-DK" sz="2200" dirty="0"/>
              <a:t>5. ferieuge udbetales eller aftales overført (automatisk udbetaling senest i marts)</a:t>
            </a:r>
          </a:p>
          <a:p>
            <a:pPr marL="0" indent="0">
              <a:buNone/>
            </a:pPr>
            <a:endParaRPr lang="da-DK" sz="2200" dirty="0"/>
          </a:p>
          <a:p>
            <a:r>
              <a:rPr lang="da-DK" sz="2200" dirty="0"/>
              <a:t>Overførsel af 5. ferieuge aftales </a:t>
            </a:r>
            <a:r>
              <a:rPr lang="da-DK" sz="2200" dirty="0">
                <a:solidFill>
                  <a:srgbClr val="FF0000"/>
                </a:solidFill>
              </a:rPr>
              <a:t>skriftligt </a:t>
            </a:r>
            <a:r>
              <a:rPr lang="da-DK" sz="2200" dirty="0"/>
              <a:t>med arbejdsgiver inden ferieafholdelsesperiodens udløb d. 31.12.</a:t>
            </a:r>
          </a:p>
          <a:p>
            <a:pPr marL="0" indent="0">
              <a:buNone/>
            </a:pPr>
            <a:endParaRPr lang="da-DK" sz="2200" dirty="0"/>
          </a:p>
        </p:txBody>
      </p:sp>
      <p:sp>
        <p:nvSpPr>
          <p:cNvPr id="4" name="Pladsholder til slidenummer 3">
            <a:extLst>
              <a:ext uri="{FF2B5EF4-FFF2-40B4-BE49-F238E27FC236}">
                <a16:creationId xmlns:a16="http://schemas.microsoft.com/office/drawing/2014/main" id="{B1C0247B-54E3-4414-F2F6-902F7FD32C5D}"/>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120C884-657D-47A8-AFE3-E7B7EAA09FDE}" type="slidenum">
              <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da-DK"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797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40DB5F9-C883-B913-6BBA-37C156DB6070}"/>
              </a:ext>
            </a:extLst>
          </p:cNvPr>
          <p:cNvSpPr>
            <a:spLocks noGrp="1"/>
          </p:cNvSpPr>
          <p:nvPr>
            <p:ph type="title"/>
          </p:nvPr>
        </p:nvSpPr>
        <p:spPr>
          <a:xfrm>
            <a:off x="1136397" y="502020"/>
            <a:ext cx="5323715" cy="1642970"/>
          </a:xfrm>
        </p:spPr>
        <p:txBody>
          <a:bodyPr anchor="b">
            <a:normAutofit/>
          </a:bodyPr>
          <a:lstStyle/>
          <a:p>
            <a:pPr>
              <a:defRPr/>
            </a:pPr>
            <a:r>
              <a:rPr lang="da-DK" sz="4000" b="1" dirty="0"/>
              <a:t>Særlig feriegodtgørelse og feriegodtgørelse </a:t>
            </a:r>
          </a:p>
        </p:txBody>
      </p:sp>
      <p:sp>
        <p:nvSpPr>
          <p:cNvPr id="3" name="Pladsholder til indhold 2">
            <a:extLst>
              <a:ext uri="{FF2B5EF4-FFF2-40B4-BE49-F238E27FC236}">
                <a16:creationId xmlns:a16="http://schemas.microsoft.com/office/drawing/2014/main" id="{DD306E3C-4874-34F6-78F3-FDAC6A7F92C6}"/>
              </a:ext>
            </a:extLst>
          </p:cNvPr>
          <p:cNvSpPr>
            <a:spLocks noGrp="1"/>
          </p:cNvSpPr>
          <p:nvPr>
            <p:ph idx="1"/>
          </p:nvPr>
        </p:nvSpPr>
        <p:spPr>
          <a:xfrm>
            <a:off x="1144923" y="2405894"/>
            <a:ext cx="5315189" cy="3535083"/>
          </a:xfrm>
        </p:spPr>
        <p:txBody>
          <a:bodyPr anchor="t">
            <a:normAutofit/>
          </a:bodyPr>
          <a:lstStyle/>
          <a:p>
            <a:pPr marL="0" indent="0">
              <a:buNone/>
              <a:defRPr/>
            </a:pPr>
            <a:r>
              <a:rPr lang="da-DK" sz="2000" b="1" dirty="0"/>
              <a:t>Udbetales over 3 gange:</a:t>
            </a:r>
          </a:p>
          <a:p>
            <a:pPr marL="0" indent="0">
              <a:buNone/>
              <a:defRPr/>
            </a:pPr>
            <a:endParaRPr lang="da-DK" sz="2000" u="sng" dirty="0"/>
          </a:p>
          <a:p>
            <a:pPr>
              <a:defRPr/>
            </a:pPr>
            <a:r>
              <a:rPr lang="da-DK" sz="2000" dirty="0"/>
              <a:t>1. maj – 1,48%</a:t>
            </a:r>
          </a:p>
          <a:p>
            <a:pPr marL="0" indent="0">
              <a:buNone/>
              <a:defRPr/>
            </a:pPr>
            <a:endParaRPr lang="da-DK" sz="2000" dirty="0"/>
          </a:p>
          <a:p>
            <a:pPr>
              <a:defRPr/>
            </a:pPr>
            <a:r>
              <a:rPr lang="da-DK" sz="2000" dirty="0"/>
              <a:t>31. maj – 0,75%        (dækker 1.sep - 31.maj) </a:t>
            </a:r>
          </a:p>
          <a:p>
            <a:pPr marL="0" indent="0">
              <a:buNone/>
              <a:defRPr/>
            </a:pPr>
            <a:endParaRPr lang="da-DK" sz="2000" dirty="0"/>
          </a:p>
          <a:p>
            <a:pPr>
              <a:defRPr/>
            </a:pPr>
            <a:r>
              <a:rPr lang="da-DK" sz="2000" dirty="0"/>
              <a:t>31. august – 0,25%   (dækker 01.juni - 31.aug)</a:t>
            </a:r>
          </a:p>
          <a:p>
            <a:pPr>
              <a:defRPr/>
            </a:pPr>
            <a:endParaRPr lang="da-DK" sz="2000" dirty="0"/>
          </a:p>
          <a:p>
            <a:pPr>
              <a:defRPr/>
            </a:pPr>
            <a:endParaRPr lang="da-DK" sz="2000" dirty="0"/>
          </a:p>
          <a:p>
            <a:pPr>
              <a:defRPr/>
            </a:pPr>
            <a:endParaRPr lang="da-DK" sz="2000" dirty="0"/>
          </a:p>
          <a:p>
            <a:pPr marL="0" indent="0">
              <a:buNone/>
              <a:defRPr/>
            </a:pPr>
            <a:endParaRPr lang="da-DK" sz="2000" dirty="0"/>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D63F1FED-47B7-F588-3CBF-052BA544EE6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898" r="1898"/>
          <a:stretch/>
        </p:blipFill>
        <p:spPr>
          <a:xfrm>
            <a:off x="8696325" y="1277400"/>
            <a:ext cx="2550172" cy="2650797"/>
          </a:xfrm>
          <a:prstGeom prst="rect">
            <a:avLst/>
          </a:prstGeom>
        </p:spPr>
      </p:pic>
    </p:spTree>
    <p:extLst>
      <p:ext uri="{BB962C8B-B14F-4D97-AF65-F5344CB8AC3E}">
        <p14:creationId xmlns:p14="http://schemas.microsoft.com/office/powerpoint/2010/main" val="1894340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DA3E6E-7FB4-5E47-E121-0F3CE376271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70D09604-ABEF-3905-FA7E-1F715E02C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9604B159-A0DB-FD26-AE2B-291C2B1F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91E987EC-B8F4-55B8-54EF-95E860A5C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A6FE3DF2-372C-9C51-8282-21EC5BD8F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38413CDD-290A-4D50-6062-696D0D3D4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4498E958-C285-32E1-4E57-51E9688A6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2ABBF611-DAEA-678B-ADE0-3EF401F4A77D}"/>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B26DA3F0-F74D-3BA7-D77D-16BF8487E78C}"/>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Status OK 26 v Kirsten Løth</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Ferie regler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Korte meddelelser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2940536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a:extLst>
            <a:ext uri="{FF2B5EF4-FFF2-40B4-BE49-F238E27FC236}">
              <a16:creationId xmlns:a16="http://schemas.microsoft.com/office/drawing/2014/main" id="{38B067A9-1E77-101C-6A18-9485F69C0794}"/>
            </a:ext>
          </a:extLst>
        </p:cNvPr>
        <p:cNvGrpSpPr/>
        <p:nvPr/>
      </p:nvGrpSpPr>
      <p:grpSpPr>
        <a:xfrm>
          <a:off x="0" y="0"/>
          <a:ext cx="0" cy="0"/>
          <a:chOff x="0" y="0"/>
          <a:chExt cx="0" cy="0"/>
        </a:xfrm>
      </p:grpSpPr>
      <p:sp>
        <p:nvSpPr>
          <p:cNvPr id="13" name="Rectangle 8">
            <a:extLst>
              <a:ext uri="{FF2B5EF4-FFF2-40B4-BE49-F238E27FC236}">
                <a16:creationId xmlns:a16="http://schemas.microsoft.com/office/drawing/2014/main" id="{18D3463F-7874-62A8-EF69-373ED4E6F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4" name="Rectangle 10">
            <a:extLst>
              <a:ext uri="{FF2B5EF4-FFF2-40B4-BE49-F238E27FC236}">
                <a16:creationId xmlns:a16="http://schemas.microsoft.com/office/drawing/2014/main" id="{F01A92C5-E881-6637-C1F0-4762364B8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E269324-C2F1-CF39-F3C7-7BC15B41D3B2}"/>
              </a:ext>
            </a:extLst>
          </p:cNvPr>
          <p:cNvSpPr>
            <a:spLocks noGrp="1"/>
          </p:cNvSpPr>
          <p:nvPr>
            <p:ph type="title"/>
          </p:nvPr>
        </p:nvSpPr>
        <p:spPr>
          <a:xfrm>
            <a:off x="992206" y="1608667"/>
            <a:ext cx="2823275" cy="4501127"/>
          </a:xfrm>
        </p:spPr>
        <p:txBody>
          <a:bodyPr anchor="t">
            <a:normAutofit/>
          </a:bodyPr>
          <a:lstStyle/>
          <a:p>
            <a:pPr algn="r"/>
            <a:r>
              <a:rPr lang="da-DK" sz="3200" dirty="0">
                <a:solidFill>
                  <a:srgbClr val="FFFFFF"/>
                </a:solidFill>
                <a:latin typeface="Calibri Light" panose="020F0302020204030204"/>
              </a:rPr>
              <a:t>Afdelings MED Møder</a:t>
            </a:r>
            <a:endParaRPr lang="da-DK" sz="3200" dirty="0">
              <a:solidFill>
                <a:srgbClr val="FFFFFF"/>
              </a:solidFill>
            </a:endParaRPr>
          </a:p>
        </p:txBody>
      </p:sp>
      <p:sp>
        <p:nvSpPr>
          <p:cNvPr id="3" name="Pladsholder til indhold 2">
            <a:extLst>
              <a:ext uri="{FF2B5EF4-FFF2-40B4-BE49-F238E27FC236}">
                <a16:creationId xmlns:a16="http://schemas.microsoft.com/office/drawing/2014/main" id="{24E32893-3D47-3236-5509-0377BF4BA4C5}"/>
              </a:ext>
            </a:extLst>
          </p:cNvPr>
          <p:cNvSpPr>
            <a:spLocks noGrp="1"/>
          </p:cNvSpPr>
          <p:nvPr>
            <p:ph sz="half" idx="1"/>
          </p:nvPr>
        </p:nvSpPr>
        <p:spPr>
          <a:xfrm>
            <a:off x="4547698" y="1608667"/>
            <a:ext cx="3421958" cy="4501127"/>
          </a:xfrm>
        </p:spPr>
        <p:txBody>
          <a:bodyPr>
            <a:normAutofit fontScale="77500" lnSpcReduction="20000"/>
          </a:bodyPr>
          <a:lstStyle/>
          <a:p>
            <a:pPr marL="0" indent="0">
              <a:buNone/>
            </a:pPr>
            <a:r>
              <a:rPr lang="da-DK" sz="2300" b="1" dirty="0">
                <a:effectLst/>
                <a:latin typeface="Arial" panose="020B0604020202020204" pitchFamily="34" charset="0"/>
                <a:ea typeface="Times New Roman" panose="02020603050405020304" pitchFamily="18" charset="0"/>
                <a:cs typeface="Times New Roman" panose="02020603050405020304" pitchFamily="18" charset="0"/>
              </a:rPr>
              <a:t>Ekstraordinært </a:t>
            </a:r>
            <a:r>
              <a:rPr lang="da-DK" sz="2300" b="1" dirty="0" err="1">
                <a:effectLst/>
                <a:latin typeface="Arial" panose="020B0604020202020204" pitchFamily="34" charset="0"/>
                <a:ea typeface="Times New Roman" panose="02020603050405020304" pitchFamily="18" charset="0"/>
                <a:cs typeface="Times New Roman" panose="02020603050405020304" pitchFamily="18" charset="0"/>
              </a:rPr>
              <a:t>AfdelingsMED</a:t>
            </a:r>
            <a:r>
              <a:rPr lang="da-DK" sz="2300" b="1" dirty="0">
                <a:effectLst/>
                <a:latin typeface="Arial" panose="020B0604020202020204" pitchFamily="34" charset="0"/>
                <a:ea typeface="Times New Roman" panose="02020603050405020304" pitchFamily="18" charset="0"/>
                <a:cs typeface="Times New Roman" panose="02020603050405020304" pitchFamily="18" charset="0"/>
              </a:rPr>
              <a:t> for dagtilbud og tandpleje – 20. </a:t>
            </a:r>
            <a:r>
              <a:rPr lang="da-DK" sz="2300" b="1" dirty="0">
                <a:latin typeface="Arial" panose="020B0604020202020204" pitchFamily="34" charset="0"/>
                <a:ea typeface="Times New Roman" panose="02020603050405020304" pitchFamily="18" charset="0"/>
                <a:cs typeface="Times New Roman" panose="02020603050405020304" pitchFamily="18" charset="0"/>
              </a:rPr>
              <a:t>Februar</a:t>
            </a:r>
            <a:r>
              <a:rPr lang="da-DK" sz="2300" b="1" dirty="0">
                <a:effectLst/>
                <a:latin typeface="Arial" panose="020B0604020202020204" pitchFamily="34" charset="0"/>
                <a:ea typeface="Times New Roman" panose="02020603050405020304" pitchFamily="18" charset="0"/>
                <a:cs typeface="Times New Roman" panose="02020603050405020304" pitchFamily="18" charset="0"/>
              </a:rPr>
              <a:t> 2025 </a:t>
            </a:r>
          </a:p>
          <a:p>
            <a:pPr marL="0" lvl="0" indent="0" algn="l">
              <a:lnSpc>
                <a:spcPct val="130000"/>
              </a:lnSpc>
              <a:spcAft>
                <a:spcPts val="1200"/>
              </a:spcAft>
              <a:buNone/>
            </a:pPr>
            <a:r>
              <a:rPr lang="da-DK" sz="1800" b="1" dirty="0">
                <a:latin typeface="Arial" panose="020B0604020202020204" pitchFamily="34" charset="0"/>
                <a:ea typeface="Times New Roman" panose="02020603050405020304" pitchFamily="18" charset="0"/>
                <a:cs typeface="Times New Roman" panose="02020603050405020304" pitchFamily="18" charset="0"/>
              </a:rPr>
              <a:t>Fa</a:t>
            </a:r>
            <a:r>
              <a:rPr lang="da-DK" sz="1800" b="1" dirty="0">
                <a:effectLst/>
                <a:latin typeface="Arial" panose="020B0604020202020204" pitchFamily="34" charset="0"/>
                <a:ea typeface="Times New Roman" panose="02020603050405020304" pitchFamily="18" charset="0"/>
                <a:cs typeface="Times New Roman" panose="02020603050405020304" pitchFamily="18" charset="0"/>
              </a:rPr>
              <a:t>stholdelse og føring – Materialer til de lokale MED </a:t>
            </a:r>
            <a:endParaRPr lang="da-DK" sz="1800" dirty="0">
              <a:effectLst/>
              <a:latin typeface="Arial" panose="020B0604020202020204" pitchFamily="34" charset="0"/>
              <a:ea typeface="Calibri" panose="020F0502020204030204" pitchFamily="34" charset="0"/>
              <a:cs typeface="Times New Roman" panose="02020603050405020304" pitchFamily="18" charset="0"/>
            </a:endParaRPr>
          </a:p>
          <a:p>
            <a:endParaRPr lang="da-DK" sz="1700" dirty="0"/>
          </a:p>
        </p:txBody>
      </p:sp>
      <p:sp>
        <p:nvSpPr>
          <p:cNvPr id="4" name="Pladsholder til indhold 3">
            <a:extLst>
              <a:ext uri="{FF2B5EF4-FFF2-40B4-BE49-F238E27FC236}">
                <a16:creationId xmlns:a16="http://schemas.microsoft.com/office/drawing/2014/main" id="{DE6F6EFE-D8E7-10D6-B3E9-93B29C9B7221}"/>
              </a:ext>
            </a:extLst>
          </p:cNvPr>
          <p:cNvSpPr>
            <a:spLocks noGrp="1"/>
          </p:cNvSpPr>
          <p:nvPr>
            <p:ph sz="half" idx="2"/>
          </p:nvPr>
        </p:nvSpPr>
        <p:spPr>
          <a:xfrm>
            <a:off x="8289696" y="1608667"/>
            <a:ext cx="3421957" cy="4501127"/>
          </a:xfrm>
        </p:spPr>
        <p:txBody>
          <a:bodyPr>
            <a:normAutofit fontScale="77500" lnSpcReduction="20000"/>
          </a:bodyPr>
          <a:lstStyle/>
          <a:p>
            <a:pPr marL="0" indent="0">
              <a:buNone/>
            </a:pPr>
            <a:r>
              <a:rPr lang="da-DK" sz="2300" b="1" i="0" u="none" strike="noStrike" baseline="0" dirty="0" err="1">
                <a:latin typeface="Arial" panose="020B0604020202020204" pitchFamily="34" charset="0"/>
              </a:rPr>
              <a:t>SkoleAfdelingsMED</a:t>
            </a:r>
            <a:r>
              <a:rPr lang="da-DK" sz="2300" b="1" i="0" u="none" strike="noStrike" baseline="0" dirty="0">
                <a:latin typeface="Arial" panose="020B0604020202020204" pitchFamily="34" charset="0"/>
              </a:rPr>
              <a:t> 23. januar 2026 </a:t>
            </a:r>
          </a:p>
          <a:p>
            <a:pPr marL="0" indent="0">
              <a:buNone/>
            </a:pPr>
            <a:r>
              <a:rPr lang="da-DK" sz="2000" b="1" i="0" u="none" strike="noStrike" baseline="0" dirty="0">
                <a:latin typeface="Arial" panose="020B0604020202020204" pitchFamily="34" charset="0"/>
              </a:rPr>
              <a:t>Meddelelser fra formandskabet</a:t>
            </a:r>
            <a:endParaRPr lang="da-DK" sz="2000" b="0" i="0" u="none" strike="noStrike" baseline="0" dirty="0">
              <a:latin typeface="Arial" panose="020B0604020202020204" pitchFamily="34" charset="0"/>
            </a:endParaRPr>
          </a:p>
          <a:p>
            <a:pPr marL="0" indent="0">
              <a:buNone/>
            </a:pPr>
            <a:r>
              <a:rPr lang="da-DK" sz="1700" b="0" i="0" u="none" strike="noStrike" baseline="0" dirty="0">
                <a:latin typeface="Arial" panose="020B0604020202020204" pitchFamily="34" charset="0"/>
              </a:rPr>
              <a:t>Ændringer i styrelsesvedtægten </a:t>
            </a:r>
          </a:p>
          <a:p>
            <a:pPr marL="0" indent="0">
              <a:buNone/>
            </a:pPr>
            <a:r>
              <a:rPr lang="da-DK" sz="1700" b="0" i="0" u="none" strike="noStrike" baseline="0" dirty="0">
                <a:latin typeface="Arial" panose="020B0604020202020204" pitchFamily="34" charset="0"/>
              </a:rPr>
              <a:t>Gennemskrivning af lokal arbejdstidsaftale for lærere. </a:t>
            </a:r>
          </a:p>
          <a:p>
            <a:pPr marL="0" indent="0">
              <a:buNone/>
            </a:pPr>
            <a:r>
              <a:rPr lang="da-DK" sz="1700" b="0" i="0" u="none" strike="noStrike" baseline="0" dirty="0">
                <a:latin typeface="Arial" panose="020B0604020202020204" pitchFamily="34" charset="0"/>
              </a:rPr>
              <a:t>Fælles titel for mellemledere på skoleområdet. </a:t>
            </a:r>
          </a:p>
          <a:p>
            <a:pPr marL="0" indent="0">
              <a:buNone/>
            </a:pPr>
            <a:r>
              <a:rPr lang="da-DK" sz="1700" b="0" i="0" u="none" strike="noStrike" baseline="0" dirty="0">
                <a:latin typeface="Arial" panose="020B0604020202020204" pitchFamily="34" charset="0"/>
              </a:rPr>
              <a:t>Forhandling om forhåndsaftaler for faglige ledere. </a:t>
            </a:r>
          </a:p>
          <a:p>
            <a:pPr marL="0" indent="0">
              <a:buNone/>
            </a:pPr>
            <a:r>
              <a:rPr lang="da-DK" sz="1700" b="0" i="0" u="none" strike="noStrike" baseline="0" dirty="0">
                <a:latin typeface="Arial" panose="020B0604020202020204" pitchFamily="34" charset="0"/>
              </a:rPr>
              <a:t>Opfølgning på indsats med retningslinjer for krænkende handlinger, materialepakke fra sept. 2024 </a:t>
            </a:r>
          </a:p>
          <a:p>
            <a:pPr marL="0" indent="0">
              <a:buNone/>
            </a:pPr>
            <a:r>
              <a:rPr lang="da-DK" sz="1700" b="0" i="0" u="none" strike="noStrike" baseline="0" dirty="0">
                <a:latin typeface="Arial" panose="020B0604020202020204" pitchFamily="34" charset="0"/>
              </a:rPr>
              <a:t>HR temamøde. </a:t>
            </a:r>
          </a:p>
          <a:p>
            <a:pPr marL="0" indent="0">
              <a:buNone/>
            </a:pPr>
            <a:r>
              <a:rPr lang="da-DK" sz="2000" b="1" i="0" u="none" strike="noStrike" baseline="0" dirty="0"/>
              <a:t>Rengøring </a:t>
            </a:r>
          </a:p>
          <a:p>
            <a:pPr marL="0" indent="0">
              <a:buNone/>
            </a:pPr>
            <a:r>
              <a:rPr lang="da-DK" sz="2000" b="1" i="0" u="none" strike="noStrike" baseline="0" dirty="0">
                <a:latin typeface="Arial" panose="020B0604020202020204" pitchFamily="34" charset="0"/>
              </a:rPr>
              <a:t>Input til indhold til forretningsorden </a:t>
            </a:r>
          </a:p>
          <a:p>
            <a:pPr marL="0" indent="0">
              <a:buNone/>
            </a:pPr>
            <a:r>
              <a:rPr lang="da-DK" sz="2000" b="1" i="0" u="none" strike="noStrike" baseline="0" dirty="0">
                <a:latin typeface="Arial" panose="020B0604020202020204" pitchFamily="34" charset="0"/>
              </a:rPr>
              <a:t>Ledelsesgrundlag og udvikling af faglig ledelse </a:t>
            </a:r>
            <a:endParaRPr lang="da-DK" sz="2000" b="0" i="0" u="none" strike="noStrike" baseline="0" dirty="0">
              <a:latin typeface="Arial" panose="020B0604020202020204" pitchFamily="34" charset="0"/>
            </a:endParaRPr>
          </a:p>
          <a:p>
            <a:pPr marL="0" indent="0">
              <a:buNone/>
            </a:pPr>
            <a:endParaRPr lang="da-DK" sz="1800" b="0" i="0" u="none" strike="noStrike" baseline="0" dirty="0">
              <a:solidFill>
                <a:srgbClr val="000000"/>
              </a:solidFill>
              <a:latin typeface="Arial" panose="020B0604020202020204" pitchFamily="34" charset="0"/>
            </a:endParaRPr>
          </a:p>
          <a:p>
            <a:pPr marL="0" indent="0">
              <a:buNone/>
            </a:pPr>
            <a:endParaRPr lang="da-DK" sz="1800" b="1" i="0" u="none" strike="noStrike" baseline="0" dirty="0">
              <a:solidFill>
                <a:srgbClr val="000000"/>
              </a:solidFill>
            </a:endParaRPr>
          </a:p>
          <a:p>
            <a:pPr marL="0" indent="0">
              <a:buNone/>
            </a:pPr>
            <a:endParaRPr lang="da-DK" sz="1800" b="0" i="0" u="none" strike="noStrike" baseline="0" dirty="0">
              <a:solidFill>
                <a:srgbClr val="000000"/>
              </a:solidFill>
              <a:latin typeface="Arial" panose="020B0604020202020204" pitchFamily="34" charset="0"/>
            </a:endParaRPr>
          </a:p>
          <a:p>
            <a:endParaRPr lang="da-DK" sz="1700" dirty="0"/>
          </a:p>
        </p:txBody>
      </p:sp>
    </p:spTree>
    <p:extLst>
      <p:ext uri="{BB962C8B-B14F-4D97-AF65-F5344CB8AC3E}">
        <p14:creationId xmlns:p14="http://schemas.microsoft.com/office/powerpoint/2010/main" val="4197308320"/>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BD845C-0B6A-11FC-EBFD-02251F78DF8C}"/>
              </a:ext>
            </a:extLst>
          </p:cNvPr>
          <p:cNvSpPr>
            <a:spLocks noGrp="1"/>
          </p:cNvSpPr>
          <p:nvPr>
            <p:ph type="ctrTitle"/>
          </p:nvPr>
        </p:nvSpPr>
        <p:spPr>
          <a:xfrm>
            <a:off x="1285241" y="1008993"/>
            <a:ext cx="9231410" cy="3542045"/>
          </a:xfrm>
        </p:spPr>
        <p:txBody>
          <a:bodyPr anchor="b">
            <a:normAutofit/>
          </a:bodyPr>
          <a:lstStyle/>
          <a:p>
            <a:pPr algn="l"/>
            <a:r>
              <a:rPr lang="da-DK" sz="11500"/>
              <a:t>Nyt fra Anne og Jannike</a:t>
            </a:r>
          </a:p>
        </p:txBody>
      </p:sp>
      <p:sp>
        <p:nvSpPr>
          <p:cNvPr id="3" name="Undertitel 2">
            <a:extLst>
              <a:ext uri="{FF2B5EF4-FFF2-40B4-BE49-F238E27FC236}">
                <a16:creationId xmlns:a16="http://schemas.microsoft.com/office/drawing/2014/main" id="{7FE947EC-2AE1-D91E-E2ED-9F60FB21F9AA}"/>
              </a:ext>
            </a:extLst>
          </p:cNvPr>
          <p:cNvSpPr>
            <a:spLocks noGrp="1"/>
          </p:cNvSpPr>
          <p:nvPr>
            <p:ph type="subTitle" idx="1"/>
          </p:nvPr>
        </p:nvSpPr>
        <p:spPr>
          <a:xfrm>
            <a:off x="1285241" y="4582814"/>
            <a:ext cx="7132335" cy="1312657"/>
          </a:xfrm>
        </p:spPr>
        <p:txBody>
          <a:bodyPr anchor="t">
            <a:normAutofit/>
          </a:bodyPr>
          <a:lstStyle/>
          <a:p>
            <a:pPr algn="l"/>
            <a:endParaRPr lang="da-DK"/>
          </a:p>
        </p:txBody>
      </p:sp>
    </p:spTree>
    <p:extLst>
      <p:ext uri="{BB962C8B-B14F-4D97-AF65-F5344CB8AC3E}">
        <p14:creationId xmlns:p14="http://schemas.microsoft.com/office/powerpoint/2010/main" val="179540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337AE8-BD5D-2D1B-8BBB-8D83AC645BEA}"/>
              </a:ext>
            </a:extLst>
          </p:cNvPr>
          <p:cNvSpPr>
            <a:spLocks noGrp="1"/>
          </p:cNvSpPr>
          <p:nvPr>
            <p:ph type="title"/>
          </p:nvPr>
        </p:nvSpPr>
        <p:spPr>
          <a:xfrm>
            <a:off x="890338" y="640080"/>
            <a:ext cx="3734014" cy="5536433"/>
          </a:xfrm>
        </p:spPr>
        <p:txBody>
          <a:bodyPr vert="horz" lIns="91440" tIns="45720" rIns="91440" bIns="45720" rtlCol="0" anchor="b">
            <a:normAutofit fontScale="90000"/>
          </a:bodyPr>
          <a:lstStyle/>
          <a:p>
            <a:pPr algn="l">
              <a:buNone/>
            </a:pPr>
            <a:r>
              <a:rPr kumimoji="0" lang="en-US" sz="2400" b="1" i="0" u="none" strike="noStrike" cap="none" spc="0" normalizeH="0" baseline="0" noProof="0" dirty="0">
                <a:ln>
                  <a:noFill/>
                </a:ln>
                <a:effectLst/>
                <a:uLnTx/>
                <a:uFillTx/>
              </a:rPr>
              <a:t>EU-</a:t>
            </a:r>
            <a:r>
              <a:rPr kumimoji="0" lang="en-US" sz="2400" b="1" i="0" u="none" strike="noStrike" cap="none" spc="0" normalizeH="0" baseline="0" noProof="0" dirty="0" err="1">
                <a:ln>
                  <a:noFill/>
                </a:ln>
                <a:effectLst/>
                <a:uLnTx/>
                <a:uFillTx/>
              </a:rPr>
              <a:t>domme</a:t>
            </a:r>
            <a:r>
              <a:rPr kumimoji="0" lang="en-US" sz="2400" b="1" i="0" u="none" strike="noStrike" cap="none" spc="0" normalizeH="0" baseline="0" noProof="0" dirty="0">
                <a:ln>
                  <a:noFill/>
                </a:ln>
                <a:effectLst/>
                <a:uLnTx/>
                <a:uFillTx/>
              </a:rPr>
              <a:t> om </a:t>
            </a:r>
            <a:r>
              <a:rPr kumimoji="0" lang="en-US" sz="2400" b="1" i="0" u="none" strike="noStrike" cap="none" spc="0" normalizeH="0" baseline="0" noProof="0" dirty="0" err="1">
                <a:ln>
                  <a:noFill/>
                </a:ln>
                <a:effectLst/>
                <a:uLnTx/>
                <a:uFillTx/>
              </a:rPr>
              <a:t>overtidsbetaling</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til</a:t>
            </a:r>
            <a:r>
              <a:rPr kumimoji="0" lang="en-US" sz="2400" b="1" i="0" u="none" strike="noStrike" cap="none" spc="0" normalizeH="0" baseline="0" noProof="0" dirty="0">
                <a:ln>
                  <a:noFill/>
                </a:ln>
                <a:effectLst/>
                <a:uLnTx/>
                <a:uFillTx/>
              </a:rPr>
              <a:t> </a:t>
            </a:r>
            <a:r>
              <a:rPr kumimoji="0" lang="en-US" sz="2400" b="1" i="0" u="none" strike="noStrike" cap="none" spc="0" normalizeH="0" baseline="0" noProof="0" dirty="0" err="1">
                <a:ln>
                  <a:noFill/>
                </a:ln>
                <a:effectLst/>
                <a:uLnTx/>
                <a:uFillTx/>
              </a:rPr>
              <a:t>deltidsansatte</a:t>
            </a:r>
            <a:r>
              <a:rPr lang="en-US" sz="2400" b="1" dirty="0"/>
              <a:t>. Fra </a:t>
            </a:r>
            <a:r>
              <a:rPr lang="en-US" sz="2400" b="1" dirty="0" err="1"/>
              <a:t>oktober</a:t>
            </a:r>
            <a:r>
              <a:rPr lang="en-US" sz="2400" b="1" dirty="0"/>
              <a:t> TR </a:t>
            </a:r>
            <a:r>
              <a:rPr lang="en-US" sz="2400" b="1" dirty="0" err="1"/>
              <a:t>mødet</a:t>
            </a:r>
            <a:r>
              <a:rPr lang="en-US" sz="2400" b="1" dirty="0"/>
              <a:t>.</a:t>
            </a:r>
            <a:br>
              <a:rPr kumimoji="0" lang="en-US" sz="2400" b="1" i="0" u="none" strike="noStrike" cap="none" spc="0" normalizeH="0" baseline="0" noProof="0" dirty="0">
                <a:ln>
                  <a:noFill/>
                </a:ln>
                <a:effectLst/>
                <a:uLnTx/>
                <a:uFillTx/>
              </a:rPr>
            </a:br>
            <a:br>
              <a:rPr kumimoji="0" lang="en-US" sz="2400" b="1" i="0" u="none" strike="noStrike" cap="none" spc="0" normalizeH="0" baseline="0" noProof="0" dirty="0">
                <a:ln>
                  <a:noFill/>
                </a:ln>
                <a:effectLst/>
                <a:uLnTx/>
                <a:uFillTx/>
              </a:rPr>
            </a:br>
            <a:br>
              <a:rPr kumimoji="0" lang="en-US" sz="2400" b="1" i="0" u="none" strike="noStrike" cap="none" spc="0" normalizeH="0" baseline="0" noProof="0" dirty="0">
                <a:ln>
                  <a:noFill/>
                </a:ln>
                <a:effectLst/>
                <a:uLnTx/>
                <a:uFillTx/>
              </a:rPr>
            </a:br>
            <a:r>
              <a:rPr lang="da-DK" sz="1600" b="0" i="0" dirty="0">
                <a:solidFill>
                  <a:srgbClr val="000000"/>
                </a:solidFill>
                <a:effectLst/>
                <a:latin typeface="SourceSans3"/>
              </a:rPr>
              <a:t>Ny dom: Offentlige overenskomster stemmer ikke overens med EU-regler om deltidsansatte</a:t>
            </a:r>
            <a:br>
              <a:rPr lang="da-DK" sz="1600" b="0" i="0" dirty="0">
                <a:solidFill>
                  <a:srgbClr val="000000"/>
                </a:solidFill>
                <a:effectLst/>
                <a:latin typeface="SourceSans3"/>
              </a:rPr>
            </a:br>
            <a:r>
              <a:rPr lang="da-DK" sz="1600" b="0" i="0" dirty="0" err="1">
                <a:solidFill>
                  <a:srgbClr val="000000"/>
                </a:solidFill>
                <a:effectLst/>
                <a:latin typeface="SourceSans3"/>
              </a:rPr>
              <a:t>Deltidsansatte</a:t>
            </a:r>
            <a:r>
              <a:rPr lang="da-DK" sz="1600" b="0" i="0" dirty="0">
                <a:solidFill>
                  <a:srgbClr val="000000"/>
                </a:solidFill>
                <a:effectLst/>
                <a:latin typeface="SourceSans3"/>
              </a:rPr>
              <a:t> og fuldtidsansatte på det offentlige arbejdsmarked skal have samme honorering for timer, der ligger ud over deres normale arbejdstid.</a:t>
            </a:r>
            <a:br>
              <a:rPr lang="da-DK" sz="1600" b="0" i="0" dirty="0">
                <a:solidFill>
                  <a:srgbClr val="000000"/>
                </a:solidFill>
                <a:effectLst/>
                <a:latin typeface="SourceSans3"/>
              </a:rPr>
            </a:br>
            <a:br>
              <a:rPr lang="da-DK" sz="1600" b="0" i="0" dirty="0">
                <a:solidFill>
                  <a:srgbClr val="000000"/>
                </a:solidFill>
                <a:effectLst/>
                <a:latin typeface="SourceSans3"/>
              </a:rPr>
            </a:br>
            <a:r>
              <a:rPr lang="da-DK" sz="1600" b="0" i="0" dirty="0">
                <a:solidFill>
                  <a:srgbClr val="000000"/>
                </a:solidFill>
                <a:effectLst/>
                <a:latin typeface="SourceSans3"/>
              </a:rPr>
              <a:t>Det er udgangspunktet i den konklusion, der er kommet efter, at de faglige organisationer i Forhandlingsfællesskabet har fået medhold i en faglig voldgiftssag om deltidsansattes merarbejde på det kommunale, regionale og statslige arbejdsmarked, som er blevet afgjort den 4. februar 2026.</a:t>
            </a:r>
            <a:br>
              <a:rPr lang="da-DK" sz="1600" b="0" i="0" dirty="0">
                <a:solidFill>
                  <a:srgbClr val="000000"/>
                </a:solidFill>
                <a:effectLst/>
                <a:latin typeface="SourceSans3"/>
              </a:rPr>
            </a:br>
            <a:br>
              <a:rPr kumimoji="0" lang="en-US" sz="3800" b="1" i="0" u="none" strike="noStrike" cap="none" spc="0" normalizeH="0" baseline="0" noProof="0" dirty="0">
                <a:ln>
                  <a:noFill/>
                </a:ln>
                <a:effectLst/>
                <a:uLnTx/>
                <a:uFillTx/>
              </a:rPr>
            </a:br>
            <a:endParaRPr lang="en-US" sz="3800" dirty="0"/>
          </a:p>
        </p:txBody>
      </p:sp>
      <p:pic>
        <p:nvPicPr>
          <p:cNvPr id="5" name="Pladsholder til indhold 4">
            <a:extLst>
              <a:ext uri="{FF2B5EF4-FFF2-40B4-BE49-F238E27FC236}">
                <a16:creationId xmlns:a16="http://schemas.microsoft.com/office/drawing/2014/main" id="{C6C9B931-2C75-1A8B-DB57-F1F9F92B01C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02" r="12037"/>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67603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08827FB-2832-1238-E1DF-538A78A7BC15}"/>
              </a:ext>
            </a:extLst>
          </p:cNvPr>
          <p:cNvSpPr>
            <a:spLocks noGrp="1"/>
          </p:cNvSpPr>
          <p:nvPr>
            <p:ph type="title"/>
          </p:nvPr>
        </p:nvSpPr>
        <p:spPr>
          <a:xfrm>
            <a:off x="686834" y="1153572"/>
            <a:ext cx="3200400" cy="4461163"/>
          </a:xfrm>
        </p:spPr>
        <p:txBody>
          <a:bodyPr>
            <a:normAutofit/>
          </a:bodyPr>
          <a:lstStyle/>
          <a:p>
            <a:r>
              <a:rPr lang="da-DK" sz="4100">
                <a:solidFill>
                  <a:srgbClr val="FFFFFF"/>
                </a:solidFill>
              </a:rPr>
              <a:t>Fritvalgstillæg 1.1.26</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Pladsholder til indhold 2">
            <a:extLst>
              <a:ext uri="{FF2B5EF4-FFF2-40B4-BE49-F238E27FC236}">
                <a16:creationId xmlns:a16="http://schemas.microsoft.com/office/drawing/2014/main" id="{E14A3E1B-4D99-2D9D-2CE4-BF1FA53943AA}"/>
              </a:ext>
            </a:extLst>
          </p:cNvPr>
          <p:cNvSpPr>
            <a:spLocks noGrp="1"/>
          </p:cNvSpPr>
          <p:nvPr>
            <p:ph idx="1"/>
          </p:nvPr>
        </p:nvSpPr>
        <p:spPr>
          <a:xfrm>
            <a:off x="4447308" y="591344"/>
            <a:ext cx="6906491" cy="5585619"/>
          </a:xfrm>
        </p:spPr>
        <p:txBody>
          <a:bodyPr anchor="ctr">
            <a:normAutofit/>
          </a:bodyPr>
          <a:lstStyle/>
          <a:p>
            <a:r>
              <a:rPr lang="da-DK" dirty="0"/>
              <a:t>Som en del af OK24 er alle </a:t>
            </a:r>
            <a:r>
              <a:rPr lang="da-DK" dirty="0" err="1"/>
              <a:t>fritvalgstillæg</a:t>
            </a:r>
            <a:r>
              <a:rPr lang="da-DK" dirty="0"/>
              <a:t> i udgangspunktet lavet til forhøjet pension per 1.1.26</a:t>
            </a:r>
          </a:p>
          <a:p>
            <a:r>
              <a:rPr lang="da-DK" dirty="0"/>
              <a:t>Alle på 58 eller derover er blevet tilskrevet fra FRB kommune (Seniordage)</a:t>
            </a:r>
          </a:p>
        </p:txBody>
      </p:sp>
    </p:spTree>
    <p:extLst>
      <p:ext uri="{BB962C8B-B14F-4D97-AF65-F5344CB8AC3E}">
        <p14:creationId xmlns:p14="http://schemas.microsoft.com/office/powerpoint/2010/main" val="50442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39462324-7EF1-4F62-ACD5-67B457538559}"/>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dirty="0" err="1">
                <a:solidFill>
                  <a:srgbClr val="FFFFFF"/>
                </a:solidFill>
              </a:rPr>
              <a:t>Februar</a:t>
            </a: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a:t>
            </a:r>
            <a:r>
              <a:rPr lang="en-US" sz="4000" kern="1200" dirty="0" err="1">
                <a:solidFill>
                  <a:srgbClr val="FFFFFF"/>
                </a:solidFill>
                <a:latin typeface="+mj-lt"/>
                <a:ea typeface="+mj-ea"/>
                <a:cs typeface="+mj-cs"/>
              </a:rPr>
              <a:t>Nyt</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fra</a:t>
            </a:r>
            <a:r>
              <a:rPr lang="en-US" sz="4000" kern="1200" dirty="0">
                <a:solidFill>
                  <a:srgbClr val="FFFFFF"/>
                </a:solidFill>
                <a:latin typeface="+mj-lt"/>
                <a:ea typeface="+mj-ea"/>
                <a:cs typeface="+mj-cs"/>
              </a:rPr>
              <a:t> TR I LFS”</a:t>
            </a:r>
          </a:p>
        </p:txBody>
      </p:sp>
      <p:graphicFrame>
        <p:nvGraphicFramePr>
          <p:cNvPr id="3" name="Objekt 2">
            <a:extLst>
              <a:ext uri="{FF2B5EF4-FFF2-40B4-BE49-F238E27FC236}">
                <a16:creationId xmlns:a16="http://schemas.microsoft.com/office/drawing/2014/main" id="{0B048E87-70E3-69CF-C424-E277ED5A2627}"/>
              </a:ext>
            </a:extLst>
          </p:cNvPr>
          <p:cNvGraphicFramePr>
            <a:graphicFrameLocks noChangeAspect="1"/>
          </p:cNvGraphicFramePr>
          <p:nvPr>
            <p:extLst>
              <p:ext uri="{D42A27DB-BD31-4B8C-83A1-F6EECF244321}">
                <p14:modId xmlns:p14="http://schemas.microsoft.com/office/powerpoint/2010/main" val="3469138020"/>
              </p:ext>
            </p:extLst>
          </p:nvPr>
        </p:nvGraphicFramePr>
        <p:xfrm>
          <a:off x="4495807" y="616006"/>
          <a:ext cx="7278688" cy="5418138"/>
        </p:xfrm>
        <a:graphic>
          <a:graphicData uri="http://schemas.openxmlformats.org/presentationml/2006/ole">
            <mc:AlternateContent xmlns:mc="http://schemas.openxmlformats.org/markup-compatibility/2006">
              <mc:Choice xmlns:v="urn:schemas-microsoft-com:vml" Requires="v">
                <p:oleObj name="Document" r:id="rId3" imgW="10666505" imgH="7939603" progId="Word.Document.12">
                  <p:embed/>
                </p:oleObj>
              </mc:Choice>
              <mc:Fallback>
                <p:oleObj name="Document" r:id="rId3" imgW="10666505" imgH="7939603" progId="Word.Document.12">
                  <p:embed/>
                  <p:pic>
                    <p:nvPicPr>
                      <p:cNvPr id="3" name="Objekt 2">
                        <a:extLst>
                          <a:ext uri="{FF2B5EF4-FFF2-40B4-BE49-F238E27FC236}">
                            <a16:creationId xmlns:a16="http://schemas.microsoft.com/office/drawing/2014/main" id="{0B048E87-70E3-69CF-C424-E277ED5A2627}"/>
                          </a:ext>
                        </a:extLst>
                      </p:cNvPr>
                      <p:cNvPicPr/>
                      <p:nvPr/>
                    </p:nvPicPr>
                    <p:blipFill>
                      <a:blip r:embed="rId4"/>
                      <a:stretch>
                        <a:fillRect/>
                      </a:stretch>
                    </p:blipFill>
                    <p:spPr>
                      <a:xfrm>
                        <a:off x="4495807" y="616006"/>
                        <a:ext cx="7278688" cy="5418138"/>
                      </a:xfrm>
                      <a:prstGeom prst="rect">
                        <a:avLst/>
                      </a:prstGeom>
                    </p:spPr>
                  </p:pic>
                </p:oleObj>
              </mc:Fallback>
            </mc:AlternateContent>
          </a:graphicData>
        </a:graphic>
      </p:graphicFrame>
    </p:spTree>
    <p:extLst>
      <p:ext uri="{BB962C8B-B14F-4D97-AF65-F5344CB8AC3E}">
        <p14:creationId xmlns:p14="http://schemas.microsoft.com/office/powerpoint/2010/main" val="3191469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77F29649-795D-4C9D-CDD4-E24EBB2CDE6A}"/>
              </a:ext>
            </a:extLst>
          </p:cNvPr>
          <p:cNvSpPr>
            <a:spLocks noGrp="1"/>
          </p:cNvSpPr>
          <p:nvPr>
            <p:ph type="title"/>
          </p:nvPr>
        </p:nvSpPr>
        <p:spPr>
          <a:xfrm>
            <a:off x="838200" y="365125"/>
            <a:ext cx="10515600" cy="1325563"/>
          </a:xfrm>
        </p:spPr>
        <p:txBody>
          <a:bodyPr>
            <a:normAutofit/>
          </a:bodyPr>
          <a:lstStyle/>
          <a:p>
            <a:r>
              <a:rPr kumimoji="0" lang="da-DK" b="0" i="0" u="none" strike="noStrike" kern="1200" cap="none" spc="0" normalizeH="0" baseline="0" noProof="0">
                <a:ln>
                  <a:noFill/>
                </a:ln>
                <a:effectLst/>
                <a:uLnTx/>
                <a:uFillTx/>
                <a:latin typeface="Calibri Light" panose="020F0302020204030204"/>
                <a:ea typeface="+mj-ea"/>
                <a:cs typeface="+mj-cs"/>
              </a:rPr>
              <a:t>LFS Datoer 2026</a:t>
            </a:r>
            <a:endParaRPr lang="da-DK"/>
          </a:p>
        </p:txBody>
      </p:sp>
      <p:sp>
        <p:nvSpPr>
          <p:cNvPr id="3" name="Pladsholder til indhold 2">
            <a:extLst>
              <a:ext uri="{FF2B5EF4-FFF2-40B4-BE49-F238E27FC236}">
                <a16:creationId xmlns:a16="http://schemas.microsoft.com/office/drawing/2014/main" id="{537417D5-43A4-C730-4725-398F86994A80}"/>
              </a:ext>
            </a:extLst>
          </p:cNvPr>
          <p:cNvSpPr>
            <a:spLocks noGrp="1"/>
          </p:cNvSpPr>
          <p:nvPr>
            <p:ph sz="half" idx="1"/>
          </p:nvPr>
        </p:nvSpPr>
        <p:spPr>
          <a:xfrm>
            <a:off x="838200" y="2010833"/>
            <a:ext cx="5096934" cy="4166130"/>
          </a:xfrm>
        </p:spPr>
        <p:txBody>
          <a:bodyPr>
            <a:normAutofit/>
          </a:bodyPr>
          <a:lstStyle/>
          <a:p>
            <a:pPr indent="828040">
              <a:spcAft>
                <a:spcPts val="600"/>
              </a:spcAft>
              <a:buNone/>
            </a:pPr>
            <a:r>
              <a:rPr lang="da-DK" sz="1900" b="1" u="sng">
                <a:latin typeface="Calibri" panose="020F0502020204030204" pitchFamily="34" charset="0"/>
                <a:ea typeface="Calibri" panose="020F0502020204030204" pitchFamily="34" charset="0"/>
                <a:cs typeface="Times New Roman" panose="02020603050405020304" pitchFamily="18" charset="0"/>
              </a:rPr>
              <a:t>TR-Møder 2026:</a:t>
            </a:r>
            <a:endParaRPr lang="da-DK" sz="1900" b="1" u="sng">
              <a:effectLst/>
              <a:latin typeface="Calibri" panose="020F0502020204030204" pitchFamily="34" charset="0"/>
              <a:ea typeface="Calibri" panose="020F0502020204030204" pitchFamily="34" charset="0"/>
              <a:cs typeface="Times New Roman" panose="02020603050405020304" pitchFamily="18" charset="0"/>
            </a:endParaRP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21. Januar 		</a:t>
            </a: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18. Februar 		</a:t>
            </a:r>
            <a:endParaRPr lang="da-DK" sz="1900">
              <a:effectLst/>
              <a:latin typeface="Calibri" panose="020F0502020204030204" pitchFamily="34" charset="0"/>
              <a:ea typeface="Calibri" panose="020F0502020204030204" pitchFamily="34" charset="0"/>
              <a:cs typeface="Times New Roman" panose="02020603050405020304" pitchFamily="18" charset="0"/>
            </a:endParaRP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4. Marts 		</a:t>
            </a:r>
            <a:endParaRPr lang="da-DK" sz="1900">
              <a:effectLst/>
              <a:latin typeface="Calibri" panose="020F0502020204030204" pitchFamily="34" charset="0"/>
              <a:ea typeface="Calibri" panose="020F0502020204030204" pitchFamily="34" charset="0"/>
              <a:cs typeface="Times New Roman" panose="02020603050405020304" pitchFamily="18" charset="0"/>
            </a:endParaRP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13. Maj		</a:t>
            </a: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Torsdag den 11. Juni 		</a:t>
            </a:r>
            <a:endParaRPr lang="da-DK" sz="1900">
              <a:effectLst/>
              <a:latin typeface="Calibri" panose="020F0502020204030204" pitchFamily="34" charset="0"/>
              <a:ea typeface="Calibri" panose="020F0502020204030204" pitchFamily="34" charset="0"/>
              <a:cs typeface="Times New Roman" panose="02020603050405020304" pitchFamily="18" charset="0"/>
            </a:endParaRP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2. September</a:t>
            </a:r>
            <a:endParaRPr lang="da-DK" sz="1900">
              <a:effectLst/>
              <a:latin typeface="Calibri" panose="020F0502020204030204" pitchFamily="34" charset="0"/>
              <a:ea typeface="Calibri" panose="020F0502020204030204" pitchFamily="34" charset="0"/>
              <a:cs typeface="Times New Roman" panose="02020603050405020304" pitchFamily="18" charset="0"/>
            </a:endParaRP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7. Oktober		</a:t>
            </a:r>
            <a:endParaRPr lang="da-DK" sz="1900">
              <a:effectLst/>
              <a:latin typeface="Calibri" panose="020F0502020204030204" pitchFamily="34" charset="0"/>
              <a:ea typeface="Calibri" panose="020F0502020204030204" pitchFamily="34" charset="0"/>
              <a:cs typeface="Times New Roman" panose="02020603050405020304" pitchFamily="18" charset="0"/>
            </a:endParaRPr>
          </a:p>
          <a:p>
            <a:pPr indent="828040">
              <a:spcAft>
                <a:spcPts val="600"/>
              </a:spcAft>
              <a:buNone/>
            </a:pPr>
            <a:r>
              <a:rPr lang="da-DK" sz="1900" b="1">
                <a:effectLst/>
                <a:latin typeface="Calibri" panose="020F0502020204030204" pitchFamily="34" charset="0"/>
                <a:ea typeface="Calibri" panose="020F0502020204030204" pitchFamily="34" charset="0"/>
                <a:cs typeface="Times New Roman" panose="02020603050405020304" pitchFamily="18" charset="0"/>
              </a:rPr>
              <a:t>Onsdag den 4. November	</a:t>
            </a:r>
            <a:endParaRPr lang="da-DK" sz="1900">
              <a:effectLst/>
              <a:latin typeface="Calibri" panose="020F0502020204030204" pitchFamily="34" charset="0"/>
              <a:ea typeface="Calibri" panose="020F0502020204030204" pitchFamily="34" charset="0"/>
              <a:cs typeface="Times New Roman" panose="02020603050405020304" pitchFamily="18" charset="0"/>
            </a:endParaRPr>
          </a:p>
          <a:p>
            <a:endParaRPr lang="da-DK" sz="1900"/>
          </a:p>
        </p:txBody>
      </p:sp>
      <p:sp>
        <p:nvSpPr>
          <p:cNvPr id="4" name="Pladsholder til indhold 3">
            <a:extLst>
              <a:ext uri="{FF2B5EF4-FFF2-40B4-BE49-F238E27FC236}">
                <a16:creationId xmlns:a16="http://schemas.microsoft.com/office/drawing/2014/main" id="{17F44909-DA8A-6FDC-9483-A47FAEE9DE7F}"/>
              </a:ext>
            </a:extLst>
          </p:cNvPr>
          <p:cNvSpPr>
            <a:spLocks noGrp="1"/>
          </p:cNvSpPr>
          <p:nvPr>
            <p:ph sz="half" idx="2"/>
          </p:nvPr>
        </p:nvSpPr>
        <p:spPr>
          <a:xfrm>
            <a:off x="6256866" y="2010833"/>
            <a:ext cx="5096933" cy="4166130"/>
          </a:xfrm>
        </p:spPr>
        <p:txBody>
          <a:bodyPr>
            <a:normAutofit/>
          </a:bodyPr>
          <a:lstStyle/>
          <a:p>
            <a:pPr marL="0" marR="0" lvl="0" indent="0" defTabSz="914400" rtl="0" eaLnBrk="1" fontAlgn="auto" latinLnBrk="0" hangingPunct="1">
              <a:spcBef>
                <a:spcPts val="1000"/>
              </a:spcBef>
              <a:spcAft>
                <a:spcPts val="0"/>
              </a:spcAft>
              <a:buClrTx/>
              <a:buSzTx/>
              <a:buNone/>
              <a:tabLst/>
              <a:defRPr/>
            </a:pPr>
            <a:r>
              <a:rPr kumimoji="0" lang="da-DK" sz="2000" b="0" i="0" u="sng" strike="noStrike" kern="1200" cap="none" spc="0" normalizeH="0" baseline="0" noProof="0" dirty="0">
                <a:ln>
                  <a:noFill/>
                </a:ln>
                <a:effectLst/>
                <a:uLnTx/>
                <a:uFillTx/>
                <a:latin typeface="Calibri" panose="020F0502020204030204"/>
                <a:ea typeface="+mn-ea"/>
                <a:cs typeface="+mn-cs"/>
              </a:rPr>
              <a:t>Andre vigtige datoer:</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effectLst/>
                <a:uLnTx/>
                <a:uFillTx/>
                <a:latin typeface="Calibri" panose="020F0502020204030204"/>
                <a:ea typeface="+mn-ea"/>
                <a:cs typeface="+mn-cs"/>
              </a:rPr>
              <a:t>8. marts arrangement 		8.3.26	</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effectLst/>
                <a:uLnTx/>
                <a:uFillTx/>
                <a:latin typeface="Calibri" panose="020F0502020204030204"/>
                <a:ea typeface="+mn-ea"/>
                <a:cs typeface="+mn-cs"/>
              </a:rPr>
              <a:t>TR fest 			12.6.26</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effectLst/>
                <a:uLnTx/>
                <a:uFillTx/>
                <a:latin typeface="Calibri" panose="020F0502020204030204"/>
                <a:ea typeface="+mn-ea"/>
                <a:cs typeface="+mn-cs"/>
              </a:rPr>
              <a:t>Generalforsamling LFS Almen	22.9.26</a:t>
            </a:r>
          </a:p>
          <a:p>
            <a:pPr marL="228600" marR="0" lvl="0" indent="-228600" defTabSz="914400" rtl="0" eaLnBrk="1" fontAlgn="auto" latinLnBrk="0" hangingPunct="1">
              <a:spcBef>
                <a:spcPts val="1000"/>
              </a:spcBef>
              <a:spcAft>
                <a:spcPts val="0"/>
              </a:spcAft>
              <a:buClrTx/>
              <a:buSzTx/>
              <a:buFont typeface="Arial" panose="020B0604020202020204" pitchFamily="34" charset="0"/>
              <a:buChar char="•"/>
              <a:tabLst/>
              <a:defRPr/>
            </a:pPr>
            <a:r>
              <a:rPr kumimoji="0" lang="da-DK" sz="2000" b="0" i="0" u="none" strike="noStrike" kern="1200" cap="none" spc="0" normalizeH="0" baseline="0" noProof="0" dirty="0">
                <a:ln>
                  <a:noFill/>
                </a:ln>
                <a:effectLst/>
                <a:uLnTx/>
                <a:uFillTx/>
                <a:latin typeface="Calibri" panose="020F0502020204030204"/>
                <a:ea typeface="+mn-ea"/>
                <a:cs typeface="+mn-cs"/>
              </a:rPr>
              <a:t>Repræsentantskab		20.11.26 – 21.11.26</a:t>
            </a:r>
          </a:p>
          <a:p>
            <a:endParaRPr lang="da-DK" sz="2000" dirty="0"/>
          </a:p>
        </p:txBody>
      </p:sp>
    </p:spTree>
    <p:extLst>
      <p:ext uri="{BB962C8B-B14F-4D97-AF65-F5344CB8AC3E}">
        <p14:creationId xmlns:p14="http://schemas.microsoft.com/office/powerpoint/2010/main" val="262820619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48B5A9-2647-3CE6-F844-10A1CA9DD186}"/>
              </a:ext>
            </a:extLst>
          </p:cNvPr>
          <p:cNvPicPr>
            <a:picLocks noChangeAspect="1"/>
          </p:cNvPicPr>
          <p:nvPr/>
        </p:nvPicPr>
        <p:blipFill>
          <a:blip r:embed="rId3"/>
          <a:srcRect l="6744" r="10562" b="1"/>
          <a:stretch>
            <a:fillRect/>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37" name="Group 2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9" name="Freeform: Shape 2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0" name="Group 2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1" name="Group 3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5" name="Freeform: Shape 3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2" name="Group 3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33" name="Freeform: Shape 3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sp>
        <p:nvSpPr>
          <p:cNvPr id="3" name="Tekstfelt 2">
            <a:extLst>
              <a:ext uri="{FF2B5EF4-FFF2-40B4-BE49-F238E27FC236}">
                <a16:creationId xmlns:a16="http://schemas.microsoft.com/office/drawing/2014/main" id="{0F59B3ED-31EF-A9E0-B494-9FBD7D2CF268}"/>
              </a:ext>
            </a:extLst>
          </p:cNvPr>
          <p:cNvSpPr txBox="1"/>
          <p:nvPr/>
        </p:nvSpPr>
        <p:spPr>
          <a:xfrm>
            <a:off x="232439" y="1022342"/>
            <a:ext cx="3232404" cy="233910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mn-cs"/>
              </a:rPr>
              <a:t>Kalender 2026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800" b="1"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mn-cs"/>
              </a:rPr>
              <a:t>er kommet!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prstClr val="white"/>
                </a:solidFill>
                <a:effectLst/>
                <a:uLnTx/>
                <a:uFillTx/>
                <a:latin typeface="Aptos" panose="02110004020202020204"/>
                <a:ea typeface="Calibri" panose="020F0502020204030204" pitchFamily="34" charset="0"/>
                <a:cs typeface="+mn-cs"/>
              </a:rPr>
              <a:t>Store vægkalendere og små i A4-format ligger klar i trykkeriet i stueetagen i LFS</a:t>
            </a:r>
            <a:endParaRPr kumimoji="0" lang="da-DK"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Billede 3" descr="Et billede, der indeholder tekst, Font/skrifttype, skærmbillede, Grafik&#10;&#10;Automatisk genereret beskrivelse">
            <a:extLst>
              <a:ext uri="{FF2B5EF4-FFF2-40B4-BE49-F238E27FC236}">
                <a16:creationId xmlns:a16="http://schemas.microsoft.com/office/drawing/2014/main" id="{53EC44F4-60F4-C198-0D81-4E129A1BE2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324" y="5555606"/>
            <a:ext cx="3451487" cy="1082319"/>
          </a:xfrm>
          <a:prstGeom prst="rect">
            <a:avLst/>
          </a:prstGeom>
        </p:spPr>
      </p:pic>
    </p:spTree>
    <p:extLst>
      <p:ext uri="{BB962C8B-B14F-4D97-AF65-F5344CB8AC3E}">
        <p14:creationId xmlns:p14="http://schemas.microsoft.com/office/powerpoint/2010/main" val="172083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E842C8-A2AD-868D-C0E7-7070DEE63B0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58D9CEF4-4658-BF2B-A3E0-F61CA7215A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59E24FF2-DC6B-9BA2-E12B-22E15C4EB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761E3823-3D54-E034-0BBB-8149FE2FD6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715DACD1-CE7E-D662-DF37-A8BAC9ADB7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53AE647B-E2F6-3029-CC5C-C2C2CBBFC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8DF089A6-626D-484E-DF21-CAF6F6793E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BAEFCE30-3735-EC22-B333-FBA2F2864556}"/>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D4754DB8-2A24-D154-8BB0-85ADB8099E03}"/>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Status OK 26 v Kirsten Løth</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Ferie regler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931735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2F2EBF9-CB3D-812F-AFB1-24FED8871102}"/>
              </a:ext>
            </a:extLst>
          </p:cNvPr>
          <p:cNvSpPr>
            <a:spLocks noGrp="1"/>
          </p:cNvSpPr>
          <p:nvPr>
            <p:ph type="ctrTitle"/>
          </p:nvPr>
        </p:nvSpPr>
        <p:spPr>
          <a:xfrm>
            <a:off x="1386865" y="818984"/>
            <a:ext cx="6596245" cy="3268520"/>
          </a:xfrm>
        </p:spPr>
        <p:txBody>
          <a:bodyPr>
            <a:normAutofit/>
          </a:bodyPr>
          <a:lstStyle/>
          <a:p>
            <a:pPr algn="r"/>
            <a:r>
              <a:rPr lang="da-DK" sz="4800" b="1">
                <a:solidFill>
                  <a:srgbClr val="FFFFFF"/>
                </a:solidFill>
                <a:effectLst/>
                <a:latin typeface="Calibri" panose="020F0502020204030204" pitchFamily="34" charset="0"/>
                <a:ea typeface="Calibri" panose="020F0502020204030204" pitchFamily="34" charset="0"/>
              </a:rPr>
              <a:t>medlemsmøde: Unge under 30 år og LFS</a:t>
            </a:r>
            <a:endParaRPr lang="da-DK" sz="4800">
              <a:solidFill>
                <a:srgbClr val="FFFFFF"/>
              </a:solidFill>
            </a:endParaRP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ndertitel 2">
            <a:extLst>
              <a:ext uri="{FF2B5EF4-FFF2-40B4-BE49-F238E27FC236}">
                <a16:creationId xmlns:a16="http://schemas.microsoft.com/office/drawing/2014/main" id="{CFAABF3D-A034-3C3A-0BF4-0A6959C6FFE1}"/>
              </a:ext>
            </a:extLst>
          </p:cNvPr>
          <p:cNvSpPr>
            <a:spLocks noGrp="1"/>
          </p:cNvSpPr>
          <p:nvPr>
            <p:ph type="subTitle" idx="1"/>
          </p:nvPr>
        </p:nvSpPr>
        <p:spPr>
          <a:xfrm>
            <a:off x="1931874" y="4797188"/>
            <a:ext cx="6051236" cy="1241828"/>
          </a:xfrm>
        </p:spPr>
        <p:txBody>
          <a:bodyPr>
            <a:normAutofit/>
          </a:bodyPr>
          <a:lstStyle/>
          <a:p>
            <a:pPr algn="r"/>
            <a:r>
              <a:rPr lang="da-DK" sz="2000" dirty="0">
                <a:solidFill>
                  <a:srgbClr val="FFFFFF"/>
                </a:solidFill>
              </a:rPr>
              <a:t>Den 18.3.26 kl. 17.00</a:t>
            </a:r>
          </a:p>
          <a:p>
            <a:pPr algn="r"/>
            <a:endParaRPr lang="da-DK" sz="2000" dirty="0">
              <a:solidFill>
                <a:srgbClr val="FFFFFF"/>
              </a:solidFill>
            </a:endParaRPr>
          </a:p>
          <a:p>
            <a:pPr algn="r"/>
            <a:r>
              <a:rPr lang="da-DK" sz="2000" dirty="0">
                <a:solidFill>
                  <a:srgbClr val="FFFFFF"/>
                </a:solidFill>
              </a:rPr>
              <a:t>Alle medlemmer under 30 år vil få en invitation</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360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0" name="Rectangle 28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descr="Et billede, der indeholder tekst, linje/række, Font/skrifttype, diagram&#10;&#10;AI-genereret indhold kan være ukorrekt.">
            <a:extLst>
              <a:ext uri="{FF2B5EF4-FFF2-40B4-BE49-F238E27FC236}">
                <a16:creationId xmlns:a16="http://schemas.microsoft.com/office/drawing/2014/main" id="{3E368312-70E3-3D59-E570-3F900A2A2C85}"/>
              </a:ext>
            </a:extLst>
          </p:cNvPr>
          <p:cNvPicPr>
            <a:picLocks noChangeAspect="1"/>
          </p:cNvPicPr>
          <p:nvPr/>
        </p:nvPicPr>
        <p:blipFill>
          <a:blip r:embed="rId3">
            <a:extLst>
              <a:ext uri="{28A0092B-C50C-407E-A947-70E740481C1C}">
                <a14:useLocalDpi xmlns:a14="http://schemas.microsoft.com/office/drawing/2010/main" val="0"/>
              </a:ext>
            </a:extLst>
          </a:blip>
          <a:srcRect t="1831" b="13915"/>
          <a:stretch>
            <a:fillRect/>
          </a:stretch>
        </p:blipFill>
        <p:spPr>
          <a:xfrm>
            <a:off x="20" y="1282"/>
            <a:ext cx="12191980" cy="6856718"/>
          </a:xfrm>
          <a:prstGeom prst="rect">
            <a:avLst/>
          </a:prstGeom>
        </p:spPr>
      </p:pic>
    </p:spTree>
    <p:extLst>
      <p:ext uri="{BB962C8B-B14F-4D97-AF65-F5344CB8AC3E}">
        <p14:creationId xmlns:p14="http://schemas.microsoft.com/office/powerpoint/2010/main" val="218269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D89423-98C1-F003-FF7C-5F8E9874166D}"/>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17F43A0-AFD3-6446-4464-B280CFFCE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08962478-7981-76B8-4F5E-21C7621EB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57FD3568-6F62-5A15-F8B7-51E4B8EA72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46D07015-6EA9-8DA4-3D71-C337C8C581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80A08AE2-39B8-7D87-ACA3-BEFEB6FE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6A431BB1-2342-9991-B61B-091DE5C42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F0C0D7BC-53DE-B91E-E30E-4F4A3938A86C}"/>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336544B4-33B3-683B-8B0A-5205EFC2073E}"/>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Status OK 26 v Kirsten Løth</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Ferie regler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Evt. </a:t>
            </a:r>
            <a:endParaRPr lang="da-DK" sz="1800" b="1"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126638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C0E97D23-F9CA-46C0-A4FE-5D65019966FE}"/>
              </a:ext>
            </a:extLst>
          </p:cNvPr>
          <p:cNvSpPr>
            <a:spLocks noGrp="1"/>
          </p:cNvSpPr>
          <p:nvPr>
            <p:ph type="ctrTitle"/>
          </p:nvPr>
        </p:nvSpPr>
        <p:spPr>
          <a:xfrm>
            <a:off x="3045368" y="2043663"/>
            <a:ext cx="6105194" cy="2031055"/>
          </a:xfrm>
        </p:spPr>
        <p:txBody>
          <a:bodyPr>
            <a:normAutofit/>
          </a:bodyPr>
          <a:lstStyle/>
          <a:p>
            <a:r>
              <a:rPr lang="da-DK" dirty="0">
                <a:solidFill>
                  <a:srgbClr val="FFFFFF"/>
                </a:solidFill>
              </a:rPr>
              <a:t>Tak for i dag</a:t>
            </a:r>
            <a:br>
              <a:rPr lang="da-DK" dirty="0">
                <a:solidFill>
                  <a:srgbClr val="FFFFFF"/>
                </a:solidFill>
              </a:rPr>
            </a:br>
            <a:endParaRPr lang="da-DK" dirty="0">
              <a:solidFill>
                <a:srgbClr val="FFFFFF"/>
              </a:solidFill>
            </a:endParaRPr>
          </a:p>
        </p:txBody>
      </p:sp>
      <p:sp>
        <p:nvSpPr>
          <p:cNvPr id="3" name="Undertitel 2">
            <a:extLst>
              <a:ext uri="{FF2B5EF4-FFF2-40B4-BE49-F238E27FC236}">
                <a16:creationId xmlns:a16="http://schemas.microsoft.com/office/drawing/2014/main" id="{6C6918AB-15E2-4003-B44F-568352B03D17}"/>
              </a:ext>
            </a:extLst>
          </p:cNvPr>
          <p:cNvSpPr>
            <a:spLocks noGrp="1"/>
          </p:cNvSpPr>
          <p:nvPr>
            <p:ph type="subTitle" idx="1"/>
          </p:nvPr>
        </p:nvSpPr>
        <p:spPr>
          <a:xfrm>
            <a:off x="3045368" y="4074718"/>
            <a:ext cx="6105194" cy="682079"/>
          </a:xfrm>
        </p:spPr>
        <p:txBody>
          <a:bodyPr>
            <a:normAutofit/>
          </a:bodyPr>
          <a:lstStyle/>
          <a:p>
            <a:r>
              <a:rPr lang="da-DK" dirty="0">
                <a:solidFill>
                  <a:srgbClr val="FFFFFF"/>
                </a:solidFill>
                <a:sym typeface="Wingdings" panose="05000000000000000000" pitchFamily="2" charset="2"/>
              </a:rPr>
              <a:t></a:t>
            </a:r>
            <a:endParaRPr lang="da-DK" dirty="0">
              <a:solidFill>
                <a:srgbClr val="FFFFFF"/>
              </a:solidFill>
            </a:endParaRPr>
          </a:p>
        </p:txBody>
      </p:sp>
    </p:spTree>
    <p:extLst>
      <p:ext uri="{BB962C8B-B14F-4D97-AF65-F5344CB8AC3E}">
        <p14:creationId xmlns:p14="http://schemas.microsoft.com/office/powerpoint/2010/main" val="157767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2" name="Group 11">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3" name="Freeform: Shape 12">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4" name="Freeform: Shape 13">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5" name="Freeform: Shape 14">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6" name="Freeform: Shape 15">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8" name="Group 17">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19" name="Freeform: Shape 18">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17C8ED0B-3495-0DCD-DD84-7F0F0AEF2214}"/>
              </a:ext>
            </a:extLst>
          </p:cNvPr>
          <p:cNvSpPr>
            <a:spLocks noGrp="1"/>
          </p:cNvSpPr>
          <p:nvPr>
            <p:ph type="title"/>
          </p:nvPr>
        </p:nvSpPr>
        <p:spPr>
          <a:xfrm>
            <a:off x="804672" y="802955"/>
            <a:ext cx="5145024" cy="1454051"/>
          </a:xfrm>
        </p:spPr>
        <p:txBody>
          <a:bodyPr anchor="b">
            <a:normAutofit/>
          </a:bodyPr>
          <a:lstStyle/>
          <a:p>
            <a:r>
              <a:rPr lang="da-DK" sz="3600" b="1" dirty="0">
                <a:solidFill>
                  <a:schemeClr val="tx2"/>
                </a:solidFill>
                <a:effectLst>
                  <a:outerShdw blurRad="38100" dist="38100" dir="2700000" algn="tl">
                    <a:srgbClr val="000000">
                      <a:alpha val="43137"/>
                    </a:srgbClr>
                  </a:outerShdw>
                </a:effectLst>
              </a:rPr>
              <a:t>Status på OK26 </a:t>
            </a:r>
            <a:br>
              <a:rPr lang="da-DK" sz="3600" b="1" dirty="0">
                <a:solidFill>
                  <a:schemeClr val="tx2"/>
                </a:solidFill>
                <a:effectLst>
                  <a:outerShdw blurRad="38100" dist="38100" dir="2700000" algn="tl">
                    <a:srgbClr val="000000">
                      <a:alpha val="43137"/>
                    </a:srgbClr>
                  </a:outerShdw>
                </a:effectLst>
              </a:rPr>
            </a:br>
            <a:r>
              <a:rPr lang="da-DK" sz="3600" b="1" dirty="0">
                <a:solidFill>
                  <a:schemeClr val="tx2"/>
                </a:solidFill>
                <a:effectLst>
                  <a:outerShdw blurRad="38100" dist="38100" dir="2700000" algn="tl">
                    <a:srgbClr val="000000">
                      <a:alpha val="43137"/>
                    </a:srgbClr>
                  </a:outerShdw>
                </a:effectLst>
              </a:rPr>
              <a:t>Kirsten Løth</a:t>
            </a:r>
          </a:p>
        </p:txBody>
      </p:sp>
      <p:pic>
        <p:nvPicPr>
          <p:cNvPr id="5" name="Picture 12" descr="Et billede, der indeholder Grafik, cirkel, symbol, logo&#10;&#10;AI-genereret indhold kan være ukorrekt.">
            <a:extLst>
              <a:ext uri="{FF2B5EF4-FFF2-40B4-BE49-F238E27FC236}">
                <a16:creationId xmlns:a16="http://schemas.microsoft.com/office/drawing/2014/main" id="{FCD04DC9-823D-A945-EFA5-20C16D77741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24494" y="67765"/>
            <a:ext cx="4154625" cy="2340439"/>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FC488B84-00B6-9BD1-0AF3-851273055772}"/>
              </a:ext>
            </a:extLst>
          </p:cNvPr>
          <p:cNvSpPr>
            <a:spLocks noGrp="1"/>
          </p:cNvSpPr>
          <p:nvPr>
            <p:ph idx="1"/>
          </p:nvPr>
        </p:nvSpPr>
        <p:spPr>
          <a:xfrm>
            <a:off x="804672" y="2421682"/>
            <a:ext cx="4553909" cy="3639289"/>
          </a:xfrm>
        </p:spPr>
        <p:txBody>
          <a:bodyPr anchor="ctr">
            <a:normAutofit/>
          </a:bodyPr>
          <a:lstStyle/>
          <a:p>
            <a:r>
              <a:rPr lang="da-DK" sz="2500" b="1" dirty="0">
                <a:solidFill>
                  <a:schemeClr val="tx2"/>
                </a:solidFill>
              </a:rPr>
              <a:t>Kravpræsentation </a:t>
            </a:r>
          </a:p>
          <a:p>
            <a:r>
              <a:rPr lang="da-DK" sz="2500" b="1" dirty="0">
                <a:solidFill>
                  <a:schemeClr val="tx2"/>
                </a:solidFill>
              </a:rPr>
              <a:t>Midtvejsforhandling </a:t>
            </a:r>
          </a:p>
          <a:p>
            <a:r>
              <a:rPr lang="da-DK" sz="2500" b="1" dirty="0">
                <a:solidFill>
                  <a:schemeClr val="tx2"/>
                </a:solidFill>
              </a:rPr>
              <a:t>næste skridt </a:t>
            </a:r>
          </a:p>
        </p:txBody>
      </p:sp>
      <p:pic>
        <p:nvPicPr>
          <p:cNvPr id="4" name="Billede 3" descr="Et billede, der indeholder logo, Font/skrifttype, symbol, cirkel&#10;&#10;AI-genereret indhold kan være ukorrekt.">
            <a:extLst>
              <a:ext uri="{FF2B5EF4-FFF2-40B4-BE49-F238E27FC236}">
                <a16:creationId xmlns:a16="http://schemas.microsoft.com/office/drawing/2014/main" id="{4F15EBAF-4438-C584-3FBB-81607B51D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8225" y="3575103"/>
            <a:ext cx="3098335" cy="3090139"/>
          </a:xfrm>
          <a:prstGeom prst="ellipse">
            <a:avLst/>
          </a:prstGeom>
        </p:spPr>
      </p:pic>
    </p:spTree>
    <p:extLst>
      <p:ext uri="{BB962C8B-B14F-4D97-AF65-F5344CB8AC3E}">
        <p14:creationId xmlns:p14="http://schemas.microsoft.com/office/powerpoint/2010/main" val="2235024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0D2088-8F3C-FB34-E0DB-FE732C651DE7}"/>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8652F08-FE8C-38F0-A0EF-C7F0BFB4CB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8B296AEC-A2C2-8095-1AA0-F470BB47E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E03CCF72-396A-B1F5-95FE-CDE04B879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98DECFF2-1BFF-B381-148F-1576CC20A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4B27AFAA-26C9-04A6-77F5-681307081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D70661D-DF34-8241-32F7-02618D8EA6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8F49B95A-1849-E72C-C94B-745CC4C3AFCA}"/>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4017C53F-6598-DAD8-F529-118DFB08F7C5}"/>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Status OK 26 v Kirsten Løth</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Velkomstrunde – Nyt fra TR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Ferie regler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3045476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ECF6FC4-97E2-8D52-B974-341395FBB203}"/>
              </a:ext>
            </a:extLst>
          </p:cNvPr>
          <p:cNvSpPr>
            <a:spLocks noGrp="1"/>
          </p:cNvSpPr>
          <p:nvPr>
            <p:ph type="ctrTitle"/>
          </p:nvPr>
        </p:nvSpPr>
        <p:spPr>
          <a:xfrm>
            <a:off x="3315031" y="1380754"/>
            <a:ext cx="5561938" cy="2513516"/>
          </a:xfrm>
        </p:spPr>
        <p:txBody>
          <a:bodyPr>
            <a:normAutofit/>
          </a:bodyPr>
          <a:lstStyle/>
          <a:p>
            <a:r>
              <a:rPr lang="da-DK" sz="3800" b="1" dirty="0">
                <a:effectLst/>
                <a:latin typeface="Verdana" panose="020B0604030504040204" pitchFamily="34" charset="0"/>
                <a:ea typeface="Times New Roman" panose="02020603050405020304" pitchFamily="18" charset="0"/>
              </a:rPr>
              <a:t>Velkomst runde – Nyt fra TR/institutionerne</a:t>
            </a:r>
            <a:br>
              <a:rPr lang="da-DK" sz="3800" b="1" dirty="0">
                <a:effectLst/>
                <a:latin typeface="Times New Roman" panose="02020603050405020304" pitchFamily="18" charset="0"/>
                <a:ea typeface="Times New Roman" panose="02020603050405020304" pitchFamily="18" charset="0"/>
              </a:rPr>
            </a:br>
            <a:endParaRPr lang="da-DK" sz="3800" dirty="0"/>
          </a:p>
        </p:txBody>
      </p:sp>
      <p:sp>
        <p:nvSpPr>
          <p:cNvPr id="3" name="Undertitel 2">
            <a:extLst>
              <a:ext uri="{FF2B5EF4-FFF2-40B4-BE49-F238E27FC236}">
                <a16:creationId xmlns:a16="http://schemas.microsoft.com/office/drawing/2014/main" id="{50FEB607-8A44-C344-82B2-3A9DEF1359B2}"/>
              </a:ext>
            </a:extLst>
          </p:cNvPr>
          <p:cNvSpPr>
            <a:spLocks noGrp="1"/>
          </p:cNvSpPr>
          <p:nvPr>
            <p:ph type="subTitle" idx="1"/>
          </p:nvPr>
        </p:nvSpPr>
        <p:spPr>
          <a:xfrm>
            <a:off x="3315031" y="4076802"/>
            <a:ext cx="5561938" cy="1534587"/>
          </a:xfrm>
        </p:spPr>
        <p:txBody>
          <a:bodyPr>
            <a:normAutofit/>
          </a:bodyPr>
          <a:lstStyle/>
          <a:p>
            <a:r>
              <a:rPr lang="da-DK" dirty="0"/>
              <a:t>Alle fortæller kort hvem de er og hvad der fylder i institutionen og som TR </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655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6BD95B-EF33-4715-3A22-F90714526D66}"/>
            </a:ext>
          </a:extLst>
        </p:cNvPr>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BC76B513-DB81-2B73-EF2D-01C31E79D9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BFA01C7A-23A1-EF88-A9AD-AF235A3E9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0611CCF9-9E99-6F20-E340-BEF4C7721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E6337775-71DE-427D-974B-BC2553C8E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9529F364-829E-644E-245E-CCFE911E0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776AE88B-FBC5-8196-0F4C-C8653B5DD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el 1">
            <a:extLst>
              <a:ext uri="{FF2B5EF4-FFF2-40B4-BE49-F238E27FC236}">
                <a16:creationId xmlns:a16="http://schemas.microsoft.com/office/drawing/2014/main" id="{61E82B73-DEAB-9F0F-67F1-4923C82A9A69}"/>
              </a:ext>
            </a:extLst>
          </p:cNvPr>
          <p:cNvSpPr>
            <a:spLocks noGrp="1"/>
          </p:cNvSpPr>
          <p:nvPr>
            <p:ph type="title"/>
          </p:nvPr>
        </p:nvSpPr>
        <p:spPr>
          <a:xfrm>
            <a:off x="958506" y="800392"/>
            <a:ext cx="10264697" cy="1212102"/>
          </a:xfrm>
        </p:spPr>
        <p:txBody>
          <a:bodyPr>
            <a:normAutofit/>
          </a:bodyPr>
          <a:lstStyle/>
          <a:p>
            <a:r>
              <a:rPr lang="da-DK" sz="4000">
                <a:solidFill>
                  <a:srgbClr val="FFFFFF"/>
                </a:solidFill>
              </a:rPr>
              <a:t>Dagsorden:</a:t>
            </a:r>
          </a:p>
        </p:txBody>
      </p:sp>
      <p:sp>
        <p:nvSpPr>
          <p:cNvPr id="27" name="Pladsholder til indhold 2">
            <a:extLst>
              <a:ext uri="{FF2B5EF4-FFF2-40B4-BE49-F238E27FC236}">
                <a16:creationId xmlns:a16="http://schemas.microsoft.com/office/drawing/2014/main" id="{FB4FA665-043E-9142-93B7-B39BCF674A29}"/>
              </a:ext>
            </a:extLst>
          </p:cNvPr>
          <p:cNvSpPr>
            <a:spLocks noGrp="1"/>
          </p:cNvSpPr>
          <p:nvPr>
            <p:ph idx="1"/>
          </p:nvPr>
        </p:nvSpPr>
        <p:spPr>
          <a:xfrm>
            <a:off x="1367624" y="2490436"/>
            <a:ext cx="9708995" cy="3567173"/>
          </a:xfrm>
        </p:spPr>
        <p:txBody>
          <a:bodyPr anchor="ctr">
            <a:normAutofit/>
          </a:bodyPr>
          <a:lstStyle/>
          <a:p>
            <a:pPr marL="0" indent="0">
              <a:buNone/>
            </a:pPr>
            <a:endParaRPr lang="da-DK" sz="2200" dirty="0"/>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Status OK 26 v Kirsten Løth</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Velkomstrunde – Nyt fra TR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b="1" dirty="0">
                <a:effectLst/>
                <a:latin typeface="Verdana" panose="020B0604030504040204" pitchFamily="34" charset="0"/>
                <a:ea typeface="Times New Roman" panose="02020603050405020304" pitchFamily="18" charset="0"/>
              </a:rPr>
              <a:t>Ferie regler</a:t>
            </a:r>
            <a:endParaRPr lang="da-DK" sz="1800" b="1"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Korte meddelelser</a:t>
            </a:r>
            <a:endParaRPr lang="da-DK" sz="1800" dirty="0">
              <a:effectLst/>
              <a:latin typeface="Times New Roman" panose="02020603050405020304" pitchFamily="18" charset="0"/>
              <a:ea typeface="Times New Roman" panose="02020603050405020304" pitchFamily="18" charset="0"/>
            </a:endParaRPr>
          </a:p>
          <a:p>
            <a:pPr marL="342900" lvl="0" indent="-342900">
              <a:lnSpc>
                <a:spcPct val="150000"/>
              </a:lnSpc>
              <a:buFont typeface="+mj-lt"/>
              <a:buAutoNum type="arabicPeriod"/>
            </a:pPr>
            <a:r>
              <a:rPr lang="da-DK" sz="1800" dirty="0">
                <a:effectLst/>
                <a:latin typeface="Verdana" panose="020B0604030504040204" pitchFamily="34" charset="0"/>
                <a:ea typeface="Times New Roman" panose="02020603050405020304" pitchFamily="18" charset="0"/>
              </a:rPr>
              <a:t>Evt. </a:t>
            </a:r>
            <a:endParaRPr lang="da-DK" sz="1800" dirty="0">
              <a:effectLst/>
              <a:latin typeface="Times New Roman" panose="02020603050405020304" pitchFamily="18" charset="0"/>
              <a:ea typeface="Times New Roman" panose="02020603050405020304" pitchFamily="18" charset="0"/>
            </a:endParaRPr>
          </a:p>
          <a:p>
            <a:endParaRPr lang="da-DK" sz="2200" dirty="0"/>
          </a:p>
        </p:txBody>
      </p:sp>
    </p:spTree>
    <p:extLst>
      <p:ext uri="{BB962C8B-B14F-4D97-AF65-F5344CB8AC3E}">
        <p14:creationId xmlns:p14="http://schemas.microsoft.com/office/powerpoint/2010/main" val="162087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C27DF-0887-1AC7-5B6F-522D6F0C4224}"/>
              </a:ext>
            </a:extLst>
          </p:cNvPr>
          <p:cNvSpPr>
            <a:spLocks noGrp="1"/>
          </p:cNvSpPr>
          <p:nvPr>
            <p:ph type="title"/>
          </p:nvPr>
        </p:nvSpPr>
        <p:spPr>
          <a:xfrm>
            <a:off x="638881" y="630936"/>
            <a:ext cx="10714919" cy="3438144"/>
          </a:xfrm>
        </p:spPr>
        <p:txBody>
          <a:bodyPr vert="horz" lIns="91440" tIns="45720" rIns="91440" bIns="45720" rtlCol="0" anchor="b">
            <a:normAutofit/>
          </a:bodyPr>
          <a:lstStyle/>
          <a:p>
            <a:pPr algn="ctr"/>
            <a:r>
              <a:rPr lang="da-DK" sz="9600" b="1" kern="1200" dirty="0">
                <a:solidFill>
                  <a:schemeClr val="tx1"/>
                </a:solidFill>
                <a:latin typeface="+mj-lt"/>
                <a:ea typeface="+mj-ea"/>
                <a:cs typeface="+mj-cs"/>
              </a:rPr>
              <a:t>Ferie</a:t>
            </a:r>
            <a:br>
              <a:rPr lang="da-DK" sz="9600" b="1" kern="1200" dirty="0">
                <a:solidFill>
                  <a:schemeClr val="tx1"/>
                </a:solidFill>
                <a:latin typeface="+mj-lt"/>
                <a:ea typeface="+mj-ea"/>
                <a:cs typeface="+mj-cs"/>
              </a:rPr>
            </a:br>
            <a:endParaRPr lang="da-DK" sz="5300" b="1" kern="1200" dirty="0">
              <a:solidFill>
                <a:schemeClr val="tx1"/>
              </a:solidFill>
              <a:latin typeface="+mj-lt"/>
              <a:ea typeface="+mj-ea"/>
              <a:cs typeface="+mj-cs"/>
            </a:endParaRPr>
          </a:p>
        </p:txBody>
      </p:sp>
      <p:sp>
        <p:nvSpPr>
          <p:cNvPr id="4" name="Pladsholder til slidenummer 3">
            <a:extLst>
              <a:ext uri="{FF2B5EF4-FFF2-40B4-BE49-F238E27FC236}">
                <a16:creationId xmlns:a16="http://schemas.microsoft.com/office/drawing/2014/main" id="{B4AE5ACF-0B6A-5067-0889-1D5DA6C313DE}"/>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B120C884-657D-47A8-AFE3-E7B7EAA09FD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Billede 4" descr="Et billede, der indeholder sky, køretøj, Landkøretøj, bil&#10;&#10;AI-genereret indhold kan være ukorrekt.">
            <a:extLst>
              <a:ext uri="{FF2B5EF4-FFF2-40B4-BE49-F238E27FC236}">
                <a16:creationId xmlns:a16="http://schemas.microsoft.com/office/drawing/2014/main" id="{58323967-1B4C-775F-61B5-FC1F47E127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62500" y="4705349"/>
            <a:ext cx="2943225" cy="1362075"/>
          </a:xfrm>
          <a:prstGeom prst="rect">
            <a:avLst/>
          </a:prstGeom>
        </p:spPr>
      </p:pic>
    </p:spTree>
    <p:extLst>
      <p:ext uri="{BB962C8B-B14F-4D97-AF65-F5344CB8AC3E}">
        <p14:creationId xmlns:p14="http://schemas.microsoft.com/office/powerpoint/2010/main" val="99354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9" name="Rectangle 61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Billede 2" descr="Et billede, der indeholder sort-hvid, kunst, Symmetri, Grafik&#10;&#10;AI-genereret indhold kan være ukorrekt.">
            <a:extLst>
              <a:ext uri="{FF2B5EF4-FFF2-40B4-BE49-F238E27FC236}">
                <a16:creationId xmlns:a16="http://schemas.microsoft.com/office/drawing/2014/main" id="{50B9CBD1-2C07-FFD4-114F-56EEA42633C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075" r="8671"/>
          <a:stretch>
            <a:fillRect/>
          </a:stretch>
        </p:blipFill>
        <p:spPr>
          <a:xfrm>
            <a:off x="6858000" y="345569"/>
            <a:ext cx="5188086" cy="5728584"/>
          </a:xfrm>
          <a:prstGeom prst="rect">
            <a:avLst/>
          </a:prstGeom>
        </p:spPr>
      </p:pic>
      <p:sp>
        <p:nvSpPr>
          <p:cNvPr id="6161" name="Rectangle 61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46" name="Rectangle 2">
            <a:extLst>
              <a:ext uri="{FF2B5EF4-FFF2-40B4-BE49-F238E27FC236}">
                <a16:creationId xmlns:a16="http://schemas.microsoft.com/office/drawing/2014/main" id="{0C4F9668-9837-C62C-FB1E-07AC5E733F7B}"/>
              </a:ext>
            </a:extLst>
          </p:cNvPr>
          <p:cNvSpPr>
            <a:spLocks noGrp="1" noChangeArrowheads="1"/>
          </p:cNvSpPr>
          <p:nvPr>
            <p:ph type="title"/>
          </p:nvPr>
        </p:nvSpPr>
        <p:spPr>
          <a:xfrm>
            <a:off x="731195" y="112206"/>
            <a:ext cx="5188086" cy="1899912"/>
          </a:xfrm>
        </p:spPr>
        <p:txBody>
          <a:bodyPr>
            <a:normAutofit/>
          </a:bodyPr>
          <a:lstStyle/>
          <a:p>
            <a:pPr eaLnBrk="1" hangingPunct="1">
              <a:defRPr/>
            </a:pPr>
            <a:r>
              <a:rPr lang="da-DK" sz="4000" b="1" dirty="0"/>
              <a:t>Retten til at holde ferie </a:t>
            </a:r>
            <a:br>
              <a:rPr lang="da-DK" sz="4000" b="1" dirty="0"/>
            </a:br>
            <a:r>
              <a:rPr lang="da-DK" sz="4000" b="1" dirty="0"/>
              <a:t>(ferieaftalen)</a:t>
            </a:r>
          </a:p>
        </p:txBody>
      </p:sp>
      <p:sp>
        <p:nvSpPr>
          <p:cNvPr id="6147" name="Rectangle 3">
            <a:extLst>
              <a:ext uri="{FF2B5EF4-FFF2-40B4-BE49-F238E27FC236}">
                <a16:creationId xmlns:a16="http://schemas.microsoft.com/office/drawing/2014/main" id="{608514F0-9736-62BB-BE43-FDB4BDD4F915}"/>
              </a:ext>
            </a:extLst>
          </p:cNvPr>
          <p:cNvSpPr>
            <a:spLocks noGrp="1" noChangeArrowheads="1"/>
          </p:cNvSpPr>
          <p:nvPr>
            <p:ph type="body" idx="1"/>
          </p:nvPr>
        </p:nvSpPr>
        <p:spPr>
          <a:xfrm>
            <a:off x="838200" y="2434201"/>
            <a:ext cx="5257800" cy="3742762"/>
          </a:xfrm>
        </p:spPr>
        <p:txBody>
          <a:bodyPr>
            <a:normAutofit fontScale="92500" lnSpcReduction="10000"/>
          </a:bodyPr>
          <a:lstStyle/>
          <a:p>
            <a:pPr eaLnBrk="1" hangingPunct="1">
              <a:defRPr/>
            </a:pPr>
            <a:endParaRPr lang="da-DK" sz="2000" dirty="0"/>
          </a:p>
          <a:p>
            <a:pPr eaLnBrk="1" hangingPunct="1">
              <a:defRPr/>
            </a:pPr>
            <a:r>
              <a:rPr lang="da-DK" sz="2400" dirty="0"/>
              <a:t>Alle kommunale og selvejende lønmodtagere har ret til 6 ugers ferie om året:</a:t>
            </a:r>
          </a:p>
          <a:p>
            <a:pPr marL="0" indent="0" eaLnBrk="1" hangingPunct="1">
              <a:buNone/>
              <a:defRPr/>
            </a:pPr>
            <a:endParaRPr lang="da-DK" sz="2400" dirty="0"/>
          </a:p>
          <a:p>
            <a:pPr eaLnBrk="1" hangingPunct="1">
              <a:defRPr/>
            </a:pPr>
            <a:r>
              <a:rPr lang="da-DK" sz="2400" dirty="0"/>
              <a:t>5 ugers ferie </a:t>
            </a:r>
          </a:p>
          <a:p>
            <a:pPr marL="0" indent="0" eaLnBrk="1" hangingPunct="1">
              <a:buNone/>
              <a:defRPr/>
            </a:pPr>
            <a:endParaRPr lang="da-DK" sz="2400" dirty="0"/>
          </a:p>
          <a:p>
            <a:pPr eaLnBrk="1" hangingPunct="1">
              <a:defRPr/>
            </a:pPr>
            <a:r>
              <a:rPr lang="da-DK" sz="2400" dirty="0"/>
              <a:t>1 uges 6. ferieuge</a:t>
            </a:r>
          </a:p>
          <a:p>
            <a:pPr eaLnBrk="1" hangingPunct="1">
              <a:defRPr/>
            </a:pPr>
            <a:endParaRPr lang="da-DK" sz="2400" dirty="0"/>
          </a:p>
          <a:p>
            <a:pPr eaLnBrk="1" hangingPunct="1">
              <a:defRPr/>
            </a:pPr>
            <a:r>
              <a:rPr lang="da-DK" sz="2400" dirty="0"/>
              <a:t>Ferie tæller som gennemsnitsdage</a:t>
            </a:r>
          </a:p>
          <a:p>
            <a:pPr marL="0" indent="0">
              <a:buNone/>
              <a:defRPr/>
            </a:pPr>
            <a:endParaRPr lang="da-DK" sz="2000" dirty="0"/>
          </a:p>
        </p:txBody>
      </p:sp>
    </p:spTree>
    <p:extLst>
      <p:ext uri="{BB962C8B-B14F-4D97-AF65-F5344CB8AC3E}">
        <p14:creationId xmlns:p14="http://schemas.microsoft.com/office/powerpoint/2010/main" val="25474280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rocesser">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andardsider m. billede">
  <a:themeElements>
    <a:clrScheme name="Rapportskabelon">
      <a:dk1>
        <a:sysClr val="windowText" lastClr="000000"/>
      </a:dk1>
      <a:lt1>
        <a:sysClr val="window" lastClr="FFFFFF"/>
      </a:lt1>
      <a:dk2>
        <a:srgbClr val="574F61"/>
      </a:dk2>
      <a:lt2>
        <a:srgbClr val="EEECE1"/>
      </a:lt2>
      <a:accent1>
        <a:srgbClr val="00502D"/>
      </a:accent1>
      <a:accent2>
        <a:srgbClr val="A59E83"/>
      </a:accent2>
      <a:accent3>
        <a:srgbClr val="3A4F58"/>
      </a:accent3>
      <a:accent4>
        <a:srgbClr val="4C705D"/>
      </a:accent4>
      <a:accent5>
        <a:srgbClr val="573333"/>
      </a:accent5>
      <a:accent6>
        <a:srgbClr val="FFDB43"/>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itelsider">
  <a:themeElements>
    <a:clrScheme name="Brugerdefineret 3">
      <a:dk1>
        <a:sysClr val="windowText" lastClr="000000"/>
      </a:dk1>
      <a:lt1>
        <a:sysClr val="window" lastClr="FFFFFF"/>
      </a:lt1>
      <a:dk2>
        <a:srgbClr val="1F497D"/>
      </a:dk2>
      <a:lt2>
        <a:srgbClr val="EEECE1"/>
      </a:lt2>
      <a:accent1>
        <a:srgbClr val="073820"/>
      </a:accent1>
      <a:accent2>
        <a:srgbClr val="EEECE1"/>
      </a:accent2>
      <a:accent3>
        <a:srgbClr val="632523"/>
      </a:accent3>
      <a:accent4>
        <a:srgbClr val="000000"/>
      </a:accent4>
      <a:accent5>
        <a:srgbClr val="4BACC6"/>
      </a:accent5>
      <a:accent6>
        <a:srgbClr val="F79646"/>
      </a:accent6>
      <a:hlink>
        <a:srgbClr val="0000FF"/>
      </a:hlink>
      <a:folHlink>
        <a:srgbClr val="800080"/>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Indhold">
  <a:themeElements>
    <a:clrScheme name="Brugerdefineret 6">
      <a:dk1>
        <a:sysClr val="windowText" lastClr="000000"/>
      </a:dk1>
      <a:lt1>
        <a:sysClr val="window" lastClr="FFFFFF"/>
      </a:lt1>
      <a:dk2>
        <a:srgbClr val="1D1B10"/>
      </a:dk2>
      <a:lt2>
        <a:srgbClr val="EEECE1"/>
      </a:lt2>
      <a:accent1>
        <a:srgbClr val="00502D"/>
      </a:accent1>
      <a:accent2>
        <a:srgbClr val="958C55"/>
      </a:accent2>
      <a:accent3>
        <a:srgbClr val="632523"/>
      </a:accent3>
      <a:accent4>
        <a:srgbClr val="216477"/>
      </a:accent4>
      <a:accent5>
        <a:srgbClr val="708238"/>
      </a:accent5>
      <a:accent6>
        <a:srgbClr val="9B4A07"/>
      </a:accent6>
      <a:hlink>
        <a:srgbClr val="0000FF"/>
      </a:hlink>
      <a:folHlink>
        <a:srgbClr val="800080"/>
      </a:folHlink>
    </a:clrScheme>
    <a:fontScheme name="Brugerdefineret 1">
      <a:majorFont>
        <a:latin typeface="Segoe UI"/>
        <a:ea typeface=""/>
        <a:cs typeface=""/>
      </a:majorFont>
      <a:minorFont>
        <a:latin typeface="Segoe UI"/>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0043" tIns="46736" rIns="90043" bIns="46736" rtlCol="0" anchor="t">
        <a:spAutoFit/>
      </a:bodyPr>
      <a:lstStyle>
        <a:defPPr>
          <a:lnSpc>
            <a:spcPts val="1900"/>
          </a:lnSpc>
          <a:defRPr sz="1200" b="1" dirty="0" smtClean="0">
            <a:solidFill>
              <a:schemeClr val="tx1">
                <a:lumMod val="65000"/>
                <a:lumOff val="35000"/>
              </a:schemeClr>
            </a:solidFill>
            <a:latin typeface="Segoe UI" panose="020B0502040204020203" pitchFamily="34" charset="0"/>
            <a:ea typeface="Ebrima" panose="02000000000000000000" pitchFamily="2" charset="0"/>
            <a:cs typeface="Segoe UI"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36897</TotalTime>
  <Words>1638</Words>
  <Application>Microsoft Office PowerPoint</Application>
  <PresentationFormat>Widescreen</PresentationFormat>
  <Paragraphs>243</Paragraphs>
  <Slides>33</Slides>
  <Notes>20</Notes>
  <HiddenSlides>0</HiddenSlides>
  <MMClips>0</MMClips>
  <ScaleCrop>false</ScaleCrop>
  <HeadingPairs>
    <vt:vector size="8" baseType="variant">
      <vt:variant>
        <vt:lpstr>Benyttede skrifttyper</vt:lpstr>
      </vt:variant>
      <vt:variant>
        <vt:i4>10</vt:i4>
      </vt:variant>
      <vt:variant>
        <vt:lpstr>Tema</vt:lpstr>
      </vt:variant>
      <vt:variant>
        <vt:i4>11</vt:i4>
      </vt:variant>
      <vt:variant>
        <vt:lpstr>Integrerede OLE-servere</vt:lpstr>
      </vt:variant>
      <vt:variant>
        <vt:i4>2</vt:i4>
      </vt:variant>
      <vt:variant>
        <vt:lpstr>Slidetitler</vt:lpstr>
      </vt:variant>
      <vt:variant>
        <vt:i4>33</vt:i4>
      </vt:variant>
    </vt:vector>
  </HeadingPairs>
  <TitlesOfParts>
    <vt:vector size="56" baseType="lpstr">
      <vt:lpstr>Aptos</vt:lpstr>
      <vt:lpstr>Aptos Display</vt:lpstr>
      <vt:lpstr>Arial</vt:lpstr>
      <vt:lpstr>Calibri</vt:lpstr>
      <vt:lpstr>Calibri Light</vt:lpstr>
      <vt:lpstr>Segoe UI</vt:lpstr>
      <vt:lpstr>SourceSans3</vt:lpstr>
      <vt:lpstr>Times New Roman</vt:lpstr>
      <vt:lpstr>Verdana</vt:lpstr>
      <vt:lpstr>Wingdings</vt:lpstr>
      <vt:lpstr>Office-tema</vt:lpstr>
      <vt:lpstr>2_Indhold</vt:lpstr>
      <vt:lpstr>1_Titelsider</vt:lpstr>
      <vt:lpstr>2_Processer</vt:lpstr>
      <vt:lpstr>Standardsider m. billede</vt:lpstr>
      <vt:lpstr>5_Indhold</vt:lpstr>
      <vt:lpstr>Titelsider</vt:lpstr>
      <vt:lpstr>Indhold</vt:lpstr>
      <vt:lpstr>1_Indhold</vt:lpstr>
      <vt:lpstr>1_Office-tema</vt:lpstr>
      <vt:lpstr>2_Office-tema</vt:lpstr>
      <vt:lpstr>think-cell Slide</vt:lpstr>
      <vt:lpstr>Document</vt:lpstr>
      <vt:lpstr>TR-møde Frederiksberg</vt:lpstr>
      <vt:lpstr>PowerPoint-præsentation</vt:lpstr>
      <vt:lpstr>Dagsorden:</vt:lpstr>
      <vt:lpstr>Status på OK26  Kirsten Løth</vt:lpstr>
      <vt:lpstr>Dagsorden:</vt:lpstr>
      <vt:lpstr>Velkomst runde – Nyt fra TR/institutionerne </vt:lpstr>
      <vt:lpstr>Dagsorden:</vt:lpstr>
      <vt:lpstr>Ferie </vt:lpstr>
      <vt:lpstr>Retten til at holde ferie  (ferieaftalen)</vt:lpstr>
      <vt:lpstr>Adgang til ferie med løn  </vt:lpstr>
      <vt:lpstr>Perioder i ferieåret</vt:lpstr>
      <vt:lpstr> Hvordan og hvor placeres ferien</vt:lpstr>
      <vt:lpstr>Aftale om 6. ferieuge </vt:lpstr>
      <vt:lpstr>Arbejdsgivers varsling af ferie </vt:lpstr>
      <vt:lpstr>Når ferieønsker er godkendt af ledelse</vt:lpstr>
      <vt:lpstr>Feriens start og feriens afslutning</vt:lpstr>
      <vt:lpstr>Sygdom opstået før ferien påbegyndes </vt:lpstr>
      <vt:lpstr>Sygdom under ferien</vt:lpstr>
      <vt:lpstr>Overførsel af ferie   udover 4 uger efter eget ønske</vt:lpstr>
      <vt:lpstr>Udbetaling/overførsel af ikke-afholdt ferie</vt:lpstr>
      <vt:lpstr>Særlig feriegodtgørelse og feriegodtgørelse </vt:lpstr>
      <vt:lpstr>Dagsorden:</vt:lpstr>
      <vt:lpstr>Afdelings MED Møder</vt:lpstr>
      <vt:lpstr>Nyt fra Anne og Jannike</vt:lpstr>
      <vt:lpstr>EU-domme om overtidsbetaling til deltidsansatte. Fra oktober TR mødet.   Ny dom: Offentlige overenskomster stemmer ikke overens med EU-regler om deltidsansatte Deltidsansatte og fuldtidsansatte på det offentlige arbejdsmarked skal have samme honorering for timer, der ligger ud over deres normale arbejdstid.  Det er udgangspunktet i den konklusion, der er kommet efter, at de faglige organisationer i Forhandlingsfællesskabet har fået medhold i en faglig voldgiftssag om deltidsansattes merarbejde på det kommunale, regionale og statslige arbejdsmarked, som er blevet afgjort den 4. februar 2026.  </vt:lpstr>
      <vt:lpstr>Fritvalgstillæg 1.1.26</vt:lpstr>
      <vt:lpstr>Februar “Nyt fra TR I LFS”</vt:lpstr>
      <vt:lpstr>LFS Datoer 2026</vt:lpstr>
      <vt:lpstr>PowerPoint-præsentation</vt:lpstr>
      <vt:lpstr>medlemsmøde: Unge under 30 år og LFS</vt:lpstr>
      <vt:lpstr>PowerPoint-præsentation</vt:lpstr>
      <vt:lpstr>Dagsorden:</vt:lpstr>
      <vt:lpstr>Tak for i dag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TR-møde Frederiksberg</dc:title>
  <dc:creator>Emil Solvind</dc:creator>
  <cp:lastModifiedBy>Emil Solvind</cp:lastModifiedBy>
  <cp:revision>204</cp:revision>
  <cp:lastPrinted>2025-01-13T11:47:16Z</cp:lastPrinted>
  <dcterms:created xsi:type="dcterms:W3CDTF">2021-04-16T07:24:15Z</dcterms:created>
  <dcterms:modified xsi:type="dcterms:W3CDTF">2026-02-17T09:00:19Z</dcterms:modified>
</cp:coreProperties>
</file>